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
  </p:notesMasterIdLst>
  <p:sldIdLst>
    <p:sldId id="256" r:id="rId2"/>
    <p:sldId id="257" r:id="rId3"/>
  </p:sldIdLst>
  <p:sldSz cx="5327650" cy="3779838"/>
  <p:notesSz cx="6858000" cy="9144000"/>
  <p:embeddedFontLst>
    <p:embeddedFont>
      <p:font typeface="Calibri" panose="020F0502020204030204" pitchFamily="34" charset="0"/>
      <p:regular r:id="rId5"/>
      <p:bold r:id="rId6"/>
      <p:italic r:id="rId7"/>
      <p:boldItalic r:id="rId8"/>
    </p:embeddedFont>
    <p:embeddedFont>
      <p:font typeface="Glass Antiqua" panose="020B0604020202020204" charset="0"/>
      <p:regular r:id="rId9"/>
    </p:embeddedFont>
    <p:embeddedFont>
      <p:font typeface="Mali" panose="020B0604020202020204" charset="-34"/>
      <p:regular r:id="rId10"/>
    </p:embeddedFont>
  </p:embeddedFontLst>
  <p:defaultTextStyle>
    <a:defPPr>
      <a:defRPr lang="en-US"/>
    </a:defPPr>
    <a:lvl1pPr marL="0" algn="l" defTabSz="291419" rtl="0" eaLnBrk="1" latinLnBrk="0" hangingPunct="1">
      <a:defRPr sz="574" kern="1200">
        <a:solidFill>
          <a:schemeClr val="tx1"/>
        </a:solidFill>
        <a:latin typeface="+mn-lt"/>
        <a:ea typeface="+mn-ea"/>
        <a:cs typeface="+mn-cs"/>
      </a:defRPr>
    </a:lvl1pPr>
    <a:lvl2pPr marL="145710" algn="l" defTabSz="291419" rtl="0" eaLnBrk="1" latinLnBrk="0" hangingPunct="1">
      <a:defRPr sz="574" kern="1200">
        <a:solidFill>
          <a:schemeClr val="tx1"/>
        </a:solidFill>
        <a:latin typeface="+mn-lt"/>
        <a:ea typeface="+mn-ea"/>
        <a:cs typeface="+mn-cs"/>
      </a:defRPr>
    </a:lvl2pPr>
    <a:lvl3pPr marL="291419" algn="l" defTabSz="291419" rtl="0" eaLnBrk="1" latinLnBrk="0" hangingPunct="1">
      <a:defRPr sz="574" kern="1200">
        <a:solidFill>
          <a:schemeClr val="tx1"/>
        </a:solidFill>
        <a:latin typeface="+mn-lt"/>
        <a:ea typeface="+mn-ea"/>
        <a:cs typeface="+mn-cs"/>
      </a:defRPr>
    </a:lvl3pPr>
    <a:lvl4pPr marL="437129" algn="l" defTabSz="291419" rtl="0" eaLnBrk="1" latinLnBrk="0" hangingPunct="1">
      <a:defRPr sz="574" kern="1200">
        <a:solidFill>
          <a:schemeClr val="tx1"/>
        </a:solidFill>
        <a:latin typeface="+mn-lt"/>
        <a:ea typeface="+mn-ea"/>
        <a:cs typeface="+mn-cs"/>
      </a:defRPr>
    </a:lvl4pPr>
    <a:lvl5pPr marL="582839" algn="l" defTabSz="291419" rtl="0" eaLnBrk="1" latinLnBrk="0" hangingPunct="1">
      <a:defRPr sz="574" kern="1200">
        <a:solidFill>
          <a:schemeClr val="tx1"/>
        </a:solidFill>
        <a:latin typeface="+mn-lt"/>
        <a:ea typeface="+mn-ea"/>
        <a:cs typeface="+mn-cs"/>
      </a:defRPr>
    </a:lvl5pPr>
    <a:lvl6pPr marL="728548" algn="l" defTabSz="291419" rtl="0" eaLnBrk="1" latinLnBrk="0" hangingPunct="1">
      <a:defRPr sz="574" kern="1200">
        <a:solidFill>
          <a:schemeClr val="tx1"/>
        </a:solidFill>
        <a:latin typeface="+mn-lt"/>
        <a:ea typeface="+mn-ea"/>
        <a:cs typeface="+mn-cs"/>
      </a:defRPr>
    </a:lvl6pPr>
    <a:lvl7pPr marL="874258" algn="l" defTabSz="291419" rtl="0" eaLnBrk="1" latinLnBrk="0" hangingPunct="1">
      <a:defRPr sz="574" kern="1200">
        <a:solidFill>
          <a:schemeClr val="tx1"/>
        </a:solidFill>
        <a:latin typeface="+mn-lt"/>
        <a:ea typeface="+mn-ea"/>
        <a:cs typeface="+mn-cs"/>
      </a:defRPr>
    </a:lvl7pPr>
    <a:lvl8pPr marL="1019967" algn="l" defTabSz="291419" rtl="0" eaLnBrk="1" latinLnBrk="0" hangingPunct="1">
      <a:defRPr sz="574" kern="1200">
        <a:solidFill>
          <a:schemeClr val="tx1"/>
        </a:solidFill>
        <a:latin typeface="+mn-lt"/>
        <a:ea typeface="+mn-ea"/>
        <a:cs typeface="+mn-cs"/>
      </a:defRPr>
    </a:lvl8pPr>
    <a:lvl9pPr marL="1165677" algn="l" defTabSz="291419" rtl="0" eaLnBrk="1" latinLnBrk="0" hangingPunct="1">
      <a:defRPr sz="574"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94" userDrawn="1">
          <p15:clr>
            <a:srgbClr val="A4A3A4"/>
          </p15:clr>
        </p15:guide>
        <p15:guide id="2" pos="83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950" autoAdjust="0"/>
    <p:restoredTop sz="89205" autoAdjust="0"/>
  </p:normalViewPr>
  <p:slideViewPr>
    <p:cSldViewPr>
      <p:cViewPr varScale="1">
        <p:scale>
          <a:sx n="106" d="100"/>
          <a:sy n="106" d="100"/>
        </p:scale>
        <p:origin x="62" y="346"/>
      </p:cViewPr>
      <p:guideLst>
        <p:guide orient="horz" pos="794"/>
        <p:guide pos="839"/>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4.fntdata"/><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font" Target="fonts/font3.fntdata"/><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2.fntdata"/><Relationship Id="rId11" Type="http://schemas.openxmlformats.org/officeDocument/2006/relationships/presProps" Target="presProps.xml"/><Relationship Id="rId5" Type="http://schemas.openxmlformats.org/officeDocument/2006/relationships/font" Target="fonts/font1.fntdata"/><Relationship Id="rId10" Type="http://schemas.openxmlformats.org/officeDocument/2006/relationships/font" Target="fonts/font6.fntdata"/><Relationship Id="rId4" Type="http://schemas.openxmlformats.org/officeDocument/2006/relationships/notesMaster" Target="notesMasters/notesMaster1.xml"/><Relationship Id="rId9" Type="http://schemas.openxmlformats.org/officeDocument/2006/relationships/font" Target="fonts/font5.fntdata"/><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163955-6780-448F-9D2E-895755B0DC58}" type="datetimeFigureOut">
              <a:rPr lang="de-DE" smtClean="0"/>
              <a:t>30.07.2026</a:t>
            </a:fld>
            <a:endParaRPr lang="de-DE"/>
          </a:p>
        </p:txBody>
      </p:sp>
      <p:sp>
        <p:nvSpPr>
          <p:cNvPr id="4" name="Folienbildplatzhalter 3"/>
          <p:cNvSpPr>
            <a:spLocks noGrp="1" noRot="1" noChangeAspect="1"/>
          </p:cNvSpPr>
          <p:nvPr>
            <p:ph type="sldImg" idx="2"/>
          </p:nvPr>
        </p:nvSpPr>
        <p:spPr>
          <a:xfrm>
            <a:off x="1254125" y="1143000"/>
            <a:ext cx="434975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C485D9-DD24-4773-AC67-E5FCF634C78F}" type="slidenum">
              <a:rPr lang="de-DE" smtClean="0"/>
              <a:t>‹Nr.›</a:t>
            </a:fld>
            <a:endParaRPr lang="de-DE"/>
          </a:p>
        </p:txBody>
      </p:sp>
    </p:spTree>
    <p:extLst>
      <p:ext uri="{BB962C8B-B14F-4D97-AF65-F5344CB8AC3E}">
        <p14:creationId xmlns:p14="http://schemas.microsoft.com/office/powerpoint/2010/main" val="27984172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Kit logo mitaufnehmen</a:t>
            </a:r>
          </a:p>
        </p:txBody>
      </p:sp>
      <p:sp>
        <p:nvSpPr>
          <p:cNvPr id="4" name="Foliennummernplatzhalter 3"/>
          <p:cNvSpPr>
            <a:spLocks noGrp="1"/>
          </p:cNvSpPr>
          <p:nvPr>
            <p:ph type="sldNum" sz="quarter" idx="5"/>
          </p:nvPr>
        </p:nvSpPr>
        <p:spPr/>
        <p:txBody>
          <a:bodyPr/>
          <a:lstStyle/>
          <a:p>
            <a:fld id="{53C485D9-DD24-4773-AC67-E5FCF634C78F}" type="slidenum">
              <a:rPr lang="de-DE" smtClean="0"/>
              <a:t>1</a:t>
            </a:fld>
            <a:endParaRPr lang="de-DE"/>
          </a:p>
        </p:txBody>
      </p:sp>
    </p:spTree>
    <p:extLst>
      <p:ext uri="{BB962C8B-B14F-4D97-AF65-F5344CB8AC3E}">
        <p14:creationId xmlns:p14="http://schemas.microsoft.com/office/powerpoint/2010/main" val="15077604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Kit logo mitaufnehmen</a:t>
            </a:r>
          </a:p>
        </p:txBody>
      </p:sp>
      <p:sp>
        <p:nvSpPr>
          <p:cNvPr id="4" name="Foliennummernplatzhalter 3"/>
          <p:cNvSpPr>
            <a:spLocks noGrp="1"/>
          </p:cNvSpPr>
          <p:nvPr>
            <p:ph type="sldNum" sz="quarter" idx="5"/>
          </p:nvPr>
        </p:nvSpPr>
        <p:spPr/>
        <p:txBody>
          <a:bodyPr/>
          <a:lstStyle/>
          <a:p>
            <a:fld id="{53C485D9-DD24-4773-AC67-E5FCF634C78F}" type="slidenum">
              <a:rPr lang="de-DE" smtClean="0"/>
              <a:t>2</a:t>
            </a:fld>
            <a:endParaRPr lang="de-DE"/>
          </a:p>
        </p:txBody>
      </p:sp>
    </p:spTree>
    <p:extLst>
      <p:ext uri="{BB962C8B-B14F-4D97-AF65-F5344CB8AC3E}">
        <p14:creationId xmlns:p14="http://schemas.microsoft.com/office/powerpoint/2010/main" val="36145250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9787" y="782800"/>
            <a:ext cx="2264251" cy="540144"/>
          </a:xfrm>
        </p:spPr>
        <p:txBody>
          <a:bodyPr/>
          <a:lstStyle/>
          <a:p>
            <a:r>
              <a:rPr lang="en-US"/>
              <a:t>Click to edit Master title style</a:t>
            </a:r>
          </a:p>
        </p:txBody>
      </p:sp>
      <p:sp>
        <p:nvSpPr>
          <p:cNvPr id="3" name="Subtitle 2"/>
          <p:cNvSpPr>
            <a:spLocks noGrp="1"/>
          </p:cNvSpPr>
          <p:nvPr>
            <p:ph type="subTitle" idx="1"/>
          </p:nvPr>
        </p:nvSpPr>
        <p:spPr>
          <a:xfrm>
            <a:off x="399574" y="1427939"/>
            <a:ext cx="1864678" cy="643972"/>
          </a:xfrm>
        </p:spPr>
        <p:txBody>
          <a:bodyPr/>
          <a:lstStyle>
            <a:lvl1pPr marL="0" indent="0" algn="ctr">
              <a:buNone/>
              <a:defRPr>
                <a:solidFill>
                  <a:schemeClr val="tx1">
                    <a:tint val="75000"/>
                  </a:schemeClr>
                </a:solidFill>
              </a:defRPr>
            </a:lvl1pPr>
            <a:lvl2pPr marL="133182" indent="0" algn="ctr">
              <a:buNone/>
              <a:defRPr>
                <a:solidFill>
                  <a:schemeClr val="tx1">
                    <a:tint val="75000"/>
                  </a:schemeClr>
                </a:solidFill>
              </a:defRPr>
            </a:lvl2pPr>
            <a:lvl3pPr marL="266365" indent="0" algn="ctr">
              <a:buNone/>
              <a:defRPr>
                <a:solidFill>
                  <a:schemeClr val="tx1">
                    <a:tint val="75000"/>
                  </a:schemeClr>
                </a:solidFill>
              </a:defRPr>
            </a:lvl3pPr>
            <a:lvl4pPr marL="399547" indent="0" algn="ctr">
              <a:buNone/>
              <a:defRPr>
                <a:solidFill>
                  <a:schemeClr val="tx1">
                    <a:tint val="75000"/>
                  </a:schemeClr>
                </a:solidFill>
              </a:defRPr>
            </a:lvl4pPr>
            <a:lvl5pPr marL="532729" indent="0" algn="ctr">
              <a:buNone/>
              <a:defRPr>
                <a:solidFill>
                  <a:schemeClr val="tx1">
                    <a:tint val="75000"/>
                  </a:schemeClr>
                </a:solidFill>
              </a:defRPr>
            </a:lvl5pPr>
            <a:lvl6pPr marL="665912" indent="0" algn="ctr">
              <a:buNone/>
              <a:defRPr>
                <a:solidFill>
                  <a:schemeClr val="tx1">
                    <a:tint val="75000"/>
                  </a:schemeClr>
                </a:solidFill>
              </a:defRPr>
            </a:lvl6pPr>
            <a:lvl7pPr marL="799094" indent="0" algn="ctr">
              <a:buNone/>
              <a:defRPr>
                <a:solidFill>
                  <a:schemeClr val="tx1">
                    <a:tint val="75000"/>
                  </a:schemeClr>
                </a:solidFill>
              </a:defRPr>
            </a:lvl7pPr>
            <a:lvl8pPr marL="932277" indent="0" algn="ctr">
              <a:buNone/>
              <a:defRPr>
                <a:solidFill>
                  <a:schemeClr val="tx1">
                    <a:tint val="75000"/>
                  </a:schemeClr>
                </a:solidFill>
              </a:defRPr>
            </a:lvl8pPr>
            <a:lvl9pPr marL="106545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931273" y="100912"/>
            <a:ext cx="599361" cy="21500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33191" y="100912"/>
            <a:ext cx="1753685" cy="21500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10424" y="1619264"/>
            <a:ext cx="2264251" cy="500479"/>
          </a:xfrm>
        </p:spPr>
        <p:txBody>
          <a:bodyPr anchor="t"/>
          <a:lstStyle>
            <a:lvl1pPr algn="l">
              <a:defRPr sz="1165" b="1" cap="all"/>
            </a:lvl1pPr>
          </a:lstStyle>
          <a:p>
            <a:r>
              <a:rPr lang="en-US"/>
              <a:t>Click to edit Master title style</a:t>
            </a:r>
          </a:p>
        </p:txBody>
      </p:sp>
      <p:sp>
        <p:nvSpPr>
          <p:cNvPr id="3" name="Text Placeholder 2"/>
          <p:cNvSpPr>
            <a:spLocks noGrp="1"/>
          </p:cNvSpPr>
          <p:nvPr>
            <p:ph type="body" idx="1"/>
          </p:nvPr>
        </p:nvSpPr>
        <p:spPr>
          <a:xfrm>
            <a:off x="210424" y="1068038"/>
            <a:ext cx="2264251" cy="551226"/>
          </a:xfrm>
        </p:spPr>
        <p:txBody>
          <a:bodyPr anchor="b"/>
          <a:lstStyle>
            <a:lvl1pPr marL="0" indent="0">
              <a:buNone/>
              <a:defRPr sz="583">
                <a:solidFill>
                  <a:schemeClr val="tx1">
                    <a:tint val="75000"/>
                  </a:schemeClr>
                </a:solidFill>
              </a:defRPr>
            </a:lvl1pPr>
            <a:lvl2pPr marL="133182" indent="0">
              <a:buNone/>
              <a:defRPr sz="524">
                <a:solidFill>
                  <a:schemeClr val="tx1">
                    <a:tint val="75000"/>
                  </a:schemeClr>
                </a:solidFill>
              </a:defRPr>
            </a:lvl2pPr>
            <a:lvl3pPr marL="266365" indent="0">
              <a:buNone/>
              <a:defRPr sz="466">
                <a:solidFill>
                  <a:schemeClr val="tx1">
                    <a:tint val="75000"/>
                  </a:schemeClr>
                </a:solidFill>
              </a:defRPr>
            </a:lvl3pPr>
            <a:lvl4pPr marL="399547" indent="0">
              <a:buNone/>
              <a:defRPr sz="408">
                <a:solidFill>
                  <a:schemeClr val="tx1">
                    <a:tint val="75000"/>
                  </a:schemeClr>
                </a:solidFill>
              </a:defRPr>
            </a:lvl4pPr>
            <a:lvl5pPr marL="532729" indent="0">
              <a:buNone/>
              <a:defRPr sz="408">
                <a:solidFill>
                  <a:schemeClr val="tx1">
                    <a:tint val="75000"/>
                  </a:schemeClr>
                </a:solidFill>
              </a:defRPr>
            </a:lvl5pPr>
            <a:lvl6pPr marL="665912" indent="0">
              <a:buNone/>
              <a:defRPr sz="408">
                <a:solidFill>
                  <a:schemeClr val="tx1">
                    <a:tint val="75000"/>
                  </a:schemeClr>
                </a:solidFill>
              </a:defRPr>
            </a:lvl6pPr>
            <a:lvl7pPr marL="799094" indent="0">
              <a:buNone/>
              <a:defRPr sz="408">
                <a:solidFill>
                  <a:schemeClr val="tx1">
                    <a:tint val="75000"/>
                  </a:schemeClr>
                </a:solidFill>
              </a:defRPr>
            </a:lvl7pPr>
            <a:lvl8pPr marL="932277" indent="0">
              <a:buNone/>
              <a:defRPr sz="408">
                <a:solidFill>
                  <a:schemeClr val="tx1">
                    <a:tint val="75000"/>
                  </a:schemeClr>
                </a:solidFill>
              </a:defRPr>
            </a:lvl8pPr>
            <a:lvl9pPr marL="1065459" indent="0">
              <a:buNone/>
              <a:defRPr sz="408">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33191" y="587975"/>
            <a:ext cx="1176523" cy="1663012"/>
          </a:xfrm>
        </p:spPr>
        <p:txBody>
          <a:bodyPr/>
          <a:lstStyle>
            <a:lvl1pPr>
              <a:defRPr sz="816"/>
            </a:lvl1pPr>
            <a:lvl2pPr>
              <a:defRPr sz="699"/>
            </a:lvl2pPr>
            <a:lvl3pPr>
              <a:defRPr sz="583"/>
            </a:lvl3pPr>
            <a:lvl4pPr>
              <a:defRPr sz="524"/>
            </a:lvl4pPr>
            <a:lvl5pPr>
              <a:defRPr sz="524"/>
            </a:lvl5pPr>
            <a:lvl6pPr>
              <a:defRPr sz="524"/>
            </a:lvl6pPr>
            <a:lvl7pPr>
              <a:defRPr sz="524"/>
            </a:lvl7pPr>
            <a:lvl8pPr>
              <a:defRPr sz="524"/>
            </a:lvl8pPr>
            <a:lvl9pPr>
              <a:defRPr sz="52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354111" y="587975"/>
            <a:ext cx="1176523" cy="1663012"/>
          </a:xfrm>
        </p:spPr>
        <p:txBody>
          <a:bodyPr/>
          <a:lstStyle>
            <a:lvl1pPr>
              <a:defRPr sz="816"/>
            </a:lvl1pPr>
            <a:lvl2pPr>
              <a:defRPr sz="699"/>
            </a:lvl2pPr>
            <a:lvl3pPr>
              <a:defRPr sz="583"/>
            </a:lvl3pPr>
            <a:lvl4pPr>
              <a:defRPr sz="524"/>
            </a:lvl4pPr>
            <a:lvl5pPr>
              <a:defRPr sz="524"/>
            </a:lvl5pPr>
            <a:lvl6pPr>
              <a:defRPr sz="524"/>
            </a:lvl6pPr>
            <a:lvl7pPr>
              <a:defRPr sz="524"/>
            </a:lvl7pPr>
            <a:lvl8pPr>
              <a:defRPr sz="524"/>
            </a:lvl8pPr>
            <a:lvl9pPr>
              <a:defRPr sz="52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33191" y="564059"/>
            <a:ext cx="1176985" cy="235073"/>
          </a:xfrm>
        </p:spPr>
        <p:txBody>
          <a:bodyPr anchor="b"/>
          <a:lstStyle>
            <a:lvl1pPr marL="0" indent="0">
              <a:buNone/>
              <a:defRPr sz="699" b="1"/>
            </a:lvl1pPr>
            <a:lvl2pPr marL="133182" indent="0">
              <a:buNone/>
              <a:defRPr sz="583" b="1"/>
            </a:lvl2pPr>
            <a:lvl3pPr marL="266365" indent="0">
              <a:buNone/>
              <a:defRPr sz="524" b="1"/>
            </a:lvl3pPr>
            <a:lvl4pPr marL="399547" indent="0">
              <a:buNone/>
              <a:defRPr sz="466" b="1"/>
            </a:lvl4pPr>
            <a:lvl5pPr marL="532729" indent="0">
              <a:buNone/>
              <a:defRPr sz="466" b="1"/>
            </a:lvl5pPr>
            <a:lvl6pPr marL="665912" indent="0">
              <a:buNone/>
              <a:defRPr sz="466" b="1"/>
            </a:lvl6pPr>
            <a:lvl7pPr marL="799094" indent="0">
              <a:buNone/>
              <a:defRPr sz="466" b="1"/>
            </a:lvl7pPr>
            <a:lvl8pPr marL="932277" indent="0">
              <a:buNone/>
              <a:defRPr sz="466" b="1"/>
            </a:lvl8pPr>
            <a:lvl9pPr marL="1065459" indent="0">
              <a:buNone/>
              <a:defRPr sz="466" b="1"/>
            </a:lvl9pPr>
          </a:lstStyle>
          <a:p>
            <a:pPr lvl="0"/>
            <a:r>
              <a:rPr lang="en-US"/>
              <a:t>Click to edit Master text styles</a:t>
            </a:r>
          </a:p>
        </p:txBody>
      </p:sp>
      <p:sp>
        <p:nvSpPr>
          <p:cNvPr id="4" name="Content Placeholder 3"/>
          <p:cNvSpPr>
            <a:spLocks noGrp="1"/>
          </p:cNvSpPr>
          <p:nvPr>
            <p:ph sz="half" idx="2"/>
          </p:nvPr>
        </p:nvSpPr>
        <p:spPr>
          <a:xfrm>
            <a:off x="133191" y="799132"/>
            <a:ext cx="1176985" cy="1451855"/>
          </a:xfrm>
        </p:spPr>
        <p:txBody>
          <a:bodyPr/>
          <a:lstStyle>
            <a:lvl1pPr>
              <a:defRPr sz="699"/>
            </a:lvl1pPr>
            <a:lvl2pPr>
              <a:defRPr sz="583"/>
            </a:lvl2pPr>
            <a:lvl3pPr>
              <a:defRPr sz="524"/>
            </a:lvl3pPr>
            <a:lvl4pPr>
              <a:defRPr sz="466"/>
            </a:lvl4pPr>
            <a:lvl5pPr>
              <a:defRPr sz="466"/>
            </a:lvl5pPr>
            <a:lvl6pPr>
              <a:defRPr sz="466"/>
            </a:lvl6pPr>
            <a:lvl7pPr>
              <a:defRPr sz="466"/>
            </a:lvl7pPr>
            <a:lvl8pPr>
              <a:defRPr sz="466"/>
            </a:lvl8pPr>
            <a:lvl9pPr>
              <a:defRPr sz="46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353186" y="564059"/>
            <a:ext cx="1177448" cy="235073"/>
          </a:xfrm>
        </p:spPr>
        <p:txBody>
          <a:bodyPr anchor="b"/>
          <a:lstStyle>
            <a:lvl1pPr marL="0" indent="0">
              <a:buNone/>
              <a:defRPr sz="699" b="1"/>
            </a:lvl1pPr>
            <a:lvl2pPr marL="133182" indent="0">
              <a:buNone/>
              <a:defRPr sz="583" b="1"/>
            </a:lvl2pPr>
            <a:lvl3pPr marL="266365" indent="0">
              <a:buNone/>
              <a:defRPr sz="524" b="1"/>
            </a:lvl3pPr>
            <a:lvl4pPr marL="399547" indent="0">
              <a:buNone/>
              <a:defRPr sz="466" b="1"/>
            </a:lvl4pPr>
            <a:lvl5pPr marL="532729" indent="0">
              <a:buNone/>
              <a:defRPr sz="466" b="1"/>
            </a:lvl5pPr>
            <a:lvl6pPr marL="665912" indent="0">
              <a:buNone/>
              <a:defRPr sz="466" b="1"/>
            </a:lvl6pPr>
            <a:lvl7pPr marL="799094" indent="0">
              <a:buNone/>
              <a:defRPr sz="466" b="1"/>
            </a:lvl7pPr>
            <a:lvl8pPr marL="932277" indent="0">
              <a:buNone/>
              <a:defRPr sz="466" b="1"/>
            </a:lvl8pPr>
            <a:lvl9pPr marL="1065459" indent="0">
              <a:buNone/>
              <a:defRPr sz="466" b="1"/>
            </a:lvl9pPr>
          </a:lstStyle>
          <a:p>
            <a:pPr lvl="0"/>
            <a:r>
              <a:rPr lang="en-US"/>
              <a:t>Click to edit Master text styles</a:t>
            </a:r>
          </a:p>
        </p:txBody>
      </p:sp>
      <p:sp>
        <p:nvSpPr>
          <p:cNvPr id="6" name="Content Placeholder 5"/>
          <p:cNvSpPr>
            <a:spLocks noGrp="1"/>
          </p:cNvSpPr>
          <p:nvPr>
            <p:ph sz="quarter" idx="4"/>
          </p:nvPr>
        </p:nvSpPr>
        <p:spPr>
          <a:xfrm>
            <a:off x="1353186" y="799132"/>
            <a:ext cx="1177448" cy="1451855"/>
          </a:xfrm>
        </p:spPr>
        <p:txBody>
          <a:bodyPr/>
          <a:lstStyle>
            <a:lvl1pPr>
              <a:defRPr sz="699"/>
            </a:lvl1pPr>
            <a:lvl2pPr>
              <a:defRPr sz="583"/>
            </a:lvl2pPr>
            <a:lvl3pPr>
              <a:defRPr sz="524"/>
            </a:lvl3pPr>
            <a:lvl4pPr>
              <a:defRPr sz="466"/>
            </a:lvl4pPr>
            <a:lvl5pPr>
              <a:defRPr sz="466"/>
            </a:lvl5pPr>
            <a:lvl6pPr>
              <a:defRPr sz="466"/>
            </a:lvl6pPr>
            <a:lvl7pPr>
              <a:defRPr sz="466"/>
            </a:lvl7pPr>
            <a:lvl8pPr>
              <a:defRPr sz="466"/>
            </a:lvl8pPr>
            <a:lvl9pPr>
              <a:defRPr sz="46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7/30/2026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7/30/2026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7/30/2026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3191" y="100329"/>
            <a:ext cx="876380" cy="426982"/>
          </a:xfrm>
        </p:spPr>
        <p:txBody>
          <a:bodyPr anchor="b"/>
          <a:lstStyle>
            <a:lvl1pPr algn="l">
              <a:defRPr sz="583" b="1"/>
            </a:lvl1pPr>
          </a:lstStyle>
          <a:p>
            <a:r>
              <a:rPr lang="en-US"/>
              <a:t>Click to edit Master title style</a:t>
            </a:r>
          </a:p>
        </p:txBody>
      </p:sp>
      <p:sp>
        <p:nvSpPr>
          <p:cNvPr id="3" name="Content Placeholder 2"/>
          <p:cNvSpPr>
            <a:spLocks noGrp="1"/>
          </p:cNvSpPr>
          <p:nvPr>
            <p:ph idx="1"/>
          </p:nvPr>
        </p:nvSpPr>
        <p:spPr>
          <a:xfrm>
            <a:off x="1041482" y="100329"/>
            <a:ext cx="1489152" cy="2150658"/>
          </a:xfrm>
        </p:spPr>
        <p:txBody>
          <a:bodyPr/>
          <a:lstStyle>
            <a:lvl1pPr>
              <a:defRPr sz="932"/>
            </a:lvl1pPr>
            <a:lvl2pPr>
              <a:defRPr sz="816"/>
            </a:lvl2pPr>
            <a:lvl3pPr>
              <a:defRPr sz="699"/>
            </a:lvl3pPr>
            <a:lvl4pPr>
              <a:defRPr sz="583"/>
            </a:lvl4pPr>
            <a:lvl5pPr>
              <a:defRPr sz="583"/>
            </a:lvl5pPr>
            <a:lvl6pPr>
              <a:defRPr sz="583"/>
            </a:lvl6pPr>
            <a:lvl7pPr>
              <a:defRPr sz="583"/>
            </a:lvl7pPr>
            <a:lvl8pPr>
              <a:defRPr sz="583"/>
            </a:lvl8pPr>
            <a:lvl9pPr>
              <a:defRPr sz="58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33191" y="527311"/>
            <a:ext cx="876380" cy="1723676"/>
          </a:xfrm>
        </p:spPr>
        <p:txBody>
          <a:bodyPr/>
          <a:lstStyle>
            <a:lvl1pPr marL="0" indent="0">
              <a:buNone/>
              <a:defRPr sz="408"/>
            </a:lvl1pPr>
            <a:lvl2pPr marL="133182" indent="0">
              <a:buNone/>
              <a:defRPr sz="350"/>
            </a:lvl2pPr>
            <a:lvl3pPr marL="266365" indent="0">
              <a:buNone/>
              <a:defRPr sz="291"/>
            </a:lvl3pPr>
            <a:lvl4pPr marL="399547" indent="0">
              <a:buNone/>
              <a:defRPr sz="262"/>
            </a:lvl4pPr>
            <a:lvl5pPr marL="532729" indent="0">
              <a:buNone/>
              <a:defRPr sz="262"/>
            </a:lvl5pPr>
            <a:lvl6pPr marL="665912" indent="0">
              <a:buNone/>
              <a:defRPr sz="262"/>
            </a:lvl6pPr>
            <a:lvl7pPr marL="799094" indent="0">
              <a:buNone/>
              <a:defRPr sz="262"/>
            </a:lvl7pPr>
            <a:lvl8pPr marL="932277" indent="0">
              <a:buNone/>
              <a:defRPr sz="262"/>
            </a:lvl8pPr>
            <a:lvl9pPr marL="1065459" indent="0">
              <a:buNone/>
              <a:defRPr sz="262"/>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2128" y="1763925"/>
            <a:ext cx="1598295" cy="208241"/>
          </a:xfrm>
        </p:spPr>
        <p:txBody>
          <a:bodyPr anchor="b"/>
          <a:lstStyle>
            <a:lvl1pPr algn="l">
              <a:defRPr sz="583" b="1"/>
            </a:lvl1pPr>
          </a:lstStyle>
          <a:p>
            <a:r>
              <a:rPr lang="en-US"/>
              <a:t>Click to edit Master title style</a:t>
            </a:r>
          </a:p>
        </p:txBody>
      </p:sp>
      <p:sp>
        <p:nvSpPr>
          <p:cNvPr id="3" name="Picture Placeholder 2"/>
          <p:cNvSpPr>
            <a:spLocks noGrp="1"/>
          </p:cNvSpPr>
          <p:nvPr>
            <p:ph type="pic" idx="1"/>
          </p:nvPr>
        </p:nvSpPr>
        <p:spPr>
          <a:xfrm>
            <a:off x="522128" y="225157"/>
            <a:ext cx="1598295" cy="1511935"/>
          </a:xfrm>
        </p:spPr>
        <p:txBody>
          <a:bodyPr/>
          <a:lstStyle>
            <a:lvl1pPr marL="0" indent="0">
              <a:buNone/>
              <a:defRPr sz="932"/>
            </a:lvl1pPr>
            <a:lvl2pPr marL="133182" indent="0">
              <a:buNone/>
              <a:defRPr sz="816"/>
            </a:lvl2pPr>
            <a:lvl3pPr marL="266365" indent="0">
              <a:buNone/>
              <a:defRPr sz="699"/>
            </a:lvl3pPr>
            <a:lvl4pPr marL="399547" indent="0">
              <a:buNone/>
              <a:defRPr sz="583"/>
            </a:lvl4pPr>
            <a:lvl5pPr marL="532729" indent="0">
              <a:buNone/>
              <a:defRPr sz="583"/>
            </a:lvl5pPr>
            <a:lvl6pPr marL="665912" indent="0">
              <a:buNone/>
              <a:defRPr sz="583"/>
            </a:lvl6pPr>
            <a:lvl7pPr marL="799094" indent="0">
              <a:buNone/>
              <a:defRPr sz="583"/>
            </a:lvl7pPr>
            <a:lvl8pPr marL="932277" indent="0">
              <a:buNone/>
              <a:defRPr sz="583"/>
            </a:lvl8pPr>
            <a:lvl9pPr marL="1065459" indent="0">
              <a:buNone/>
              <a:defRPr sz="583"/>
            </a:lvl9pPr>
          </a:lstStyle>
          <a:p>
            <a:endParaRPr lang="en-US"/>
          </a:p>
        </p:txBody>
      </p:sp>
      <p:sp>
        <p:nvSpPr>
          <p:cNvPr id="4" name="Text Placeholder 3"/>
          <p:cNvSpPr>
            <a:spLocks noGrp="1"/>
          </p:cNvSpPr>
          <p:nvPr>
            <p:ph type="body" sz="half" idx="2"/>
          </p:nvPr>
        </p:nvSpPr>
        <p:spPr>
          <a:xfrm>
            <a:off x="522128" y="1972166"/>
            <a:ext cx="1598295" cy="295737"/>
          </a:xfrm>
        </p:spPr>
        <p:txBody>
          <a:bodyPr/>
          <a:lstStyle>
            <a:lvl1pPr marL="0" indent="0">
              <a:buNone/>
              <a:defRPr sz="408"/>
            </a:lvl1pPr>
            <a:lvl2pPr marL="133182" indent="0">
              <a:buNone/>
              <a:defRPr sz="350"/>
            </a:lvl2pPr>
            <a:lvl3pPr marL="266365" indent="0">
              <a:buNone/>
              <a:defRPr sz="291"/>
            </a:lvl3pPr>
            <a:lvl4pPr marL="399547" indent="0">
              <a:buNone/>
              <a:defRPr sz="262"/>
            </a:lvl4pPr>
            <a:lvl5pPr marL="532729" indent="0">
              <a:buNone/>
              <a:defRPr sz="262"/>
            </a:lvl5pPr>
            <a:lvl6pPr marL="665912" indent="0">
              <a:buNone/>
              <a:defRPr sz="262"/>
            </a:lvl6pPr>
            <a:lvl7pPr marL="799094" indent="0">
              <a:buNone/>
              <a:defRPr sz="262"/>
            </a:lvl7pPr>
            <a:lvl8pPr marL="932277" indent="0">
              <a:buNone/>
              <a:defRPr sz="262"/>
            </a:lvl8pPr>
            <a:lvl9pPr marL="1065459" indent="0">
              <a:buNone/>
              <a:defRPr sz="262"/>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3191" y="100913"/>
            <a:ext cx="2397443" cy="41998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33191" y="587975"/>
            <a:ext cx="2397443" cy="16630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33191" y="2335567"/>
            <a:ext cx="621559" cy="134161"/>
          </a:xfrm>
          <a:prstGeom prst="rect">
            <a:avLst/>
          </a:prstGeom>
        </p:spPr>
        <p:txBody>
          <a:bodyPr vert="horz" lIns="91440" tIns="45720" rIns="91440" bIns="45720" rtlCol="0" anchor="ctr"/>
          <a:lstStyle>
            <a:lvl1pPr algn="l">
              <a:defRPr sz="350">
                <a:solidFill>
                  <a:schemeClr val="tx1">
                    <a:tint val="75000"/>
                  </a:schemeClr>
                </a:solidFill>
              </a:defRPr>
            </a:lvl1pPr>
          </a:lstStyle>
          <a:p>
            <a:fld id="{1D8BD707-D9CF-40AE-B4C6-C98DA3205C09}" type="datetimeFigureOut">
              <a:rPr lang="en-US" smtClean="0"/>
              <a:pPr/>
              <a:t>7/30/2026</a:t>
            </a:fld>
            <a:endParaRPr lang="en-US"/>
          </a:p>
        </p:txBody>
      </p:sp>
      <p:sp>
        <p:nvSpPr>
          <p:cNvPr id="5" name="Footer Placeholder 4"/>
          <p:cNvSpPr>
            <a:spLocks noGrp="1"/>
          </p:cNvSpPr>
          <p:nvPr>
            <p:ph type="ftr" sz="quarter" idx="3"/>
          </p:nvPr>
        </p:nvSpPr>
        <p:spPr>
          <a:xfrm>
            <a:off x="910140" y="2335567"/>
            <a:ext cx="843545" cy="134161"/>
          </a:xfrm>
          <a:prstGeom prst="rect">
            <a:avLst/>
          </a:prstGeom>
        </p:spPr>
        <p:txBody>
          <a:bodyPr vert="horz" lIns="91440" tIns="45720" rIns="91440" bIns="45720" rtlCol="0" anchor="ctr"/>
          <a:lstStyle>
            <a:lvl1pPr algn="ctr">
              <a:defRPr sz="3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909075" y="2335567"/>
            <a:ext cx="621559" cy="134161"/>
          </a:xfrm>
          <a:prstGeom prst="rect">
            <a:avLst/>
          </a:prstGeom>
        </p:spPr>
        <p:txBody>
          <a:bodyPr vert="horz" lIns="91440" tIns="45720" rIns="91440" bIns="45720" rtlCol="0" anchor="ctr"/>
          <a:lstStyle>
            <a:lvl1pPr algn="r">
              <a:defRPr sz="350">
                <a:solidFill>
                  <a:schemeClr val="tx1">
                    <a:tint val="75000"/>
                  </a:schemeClr>
                </a:solidFill>
              </a:defRPr>
            </a:lvl1pPr>
          </a:lstStyle>
          <a:p>
            <a:fld id="{B6F15528-21DE-4FAA-801E-634DDDAF4B2B}" type="slidenum">
              <a:rPr lang="en-US" smtClean="0"/>
              <a:pPr/>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266365" rtl="0" eaLnBrk="1" latinLnBrk="0" hangingPunct="1">
        <a:spcBef>
          <a:spcPct val="0"/>
        </a:spcBef>
        <a:buNone/>
        <a:defRPr sz="1282" kern="1200">
          <a:solidFill>
            <a:schemeClr val="tx1"/>
          </a:solidFill>
          <a:latin typeface="+mj-lt"/>
          <a:ea typeface="+mj-ea"/>
          <a:cs typeface="+mj-cs"/>
        </a:defRPr>
      </a:lvl1pPr>
    </p:titleStyle>
    <p:bodyStyle>
      <a:lvl1pPr marL="99887" indent="-99887" algn="l" defTabSz="266365" rtl="0" eaLnBrk="1" latinLnBrk="0" hangingPunct="1">
        <a:spcBef>
          <a:spcPct val="20000"/>
        </a:spcBef>
        <a:buFont typeface="Arial" pitchFamily="34" charset="0"/>
        <a:buChar char="•"/>
        <a:defRPr sz="932" kern="1200">
          <a:solidFill>
            <a:schemeClr val="tx1"/>
          </a:solidFill>
          <a:latin typeface="+mn-lt"/>
          <a:ea typeface="+mn-ea"/>
          <a:cs typeface="+mn-cs"/>
        </a:defRPr>
      </a:lvl1pPr>
      <a:lvl2pPr marL="216421" indent="-83239" algn="l" defTabSz="266365" rtl="0" eaLnBrk="1" latinLnBrk="0" hangingPunct="1">
        <a:spcBef>
          <a:spcPct val="20000"/>
        </a:spcBef>
        <a:buFont typeface="Arial" pitchFamily="34" charset="0"/>
        <a:buChar char="–"/>
        <a:defRPr sz="816" kern="1200">
          <a:solidFill>
            <a:schemeClr val="tx1"/>
          </a:solidFill>
          <a:latin typeface="+mn-lt"/>
          <a:ea typeface="+mn-ea"/>
          <a:cs typeface="+mn-cs"/>
        </a:defRPr>
      </a:lvl2pPr>
      <a:lvl3pPr marL="332956" indent="-66591" algn="l" defTabSz="266365" rtl="0" eaLnBrk="1" latinLnBrk="0" hangingPunct="1">
        <a:spcBef>
          <a:spcPct val="20000"/>
        </a:spcBef>
        <a:buFont typeface="Arial" pitchFamily="34" charset="0"/>
        <a:buChar char="•"/>
        <a:defRPr sz="699" kern="1200">
          <a:solidFill>
            <a:schemeClr val="tx1"/>
          </a:solidFill>
          <a:latin typeface="+mn-lt"/>
          <a:ea typeface="+mn-ea"/>
          <a:cs typeface="+mn-cs"/>
        </a:defRPr>
      </a:lvl3pPr>
      <a:lvl4pPr marL="466138" indent="-66591" algn="l" defTabSz="266365" rtl="0" eaLnBrk="1" latinLnBrk="0" hangingPunct="1">
        <a:spcBef>
          <a:spcPct val="20000"/>
        </a:spcBef>
        <a:buFont typeface="Arial" pitchFamily="34" charset="0"/>
        <a:buChar char="–"/>
        <a:defRPr sz="583" kern="1200">
          <a:solidFill>
            <a:schemeClr val="tx1"/>
          </a:solidFill>
          <a:latin typeface="+mn-lt"/>
          <a:ea typeface="+mn-ea"/>
          <a:cs typeface="+mn-cs"/>
        </a:defRPr>
      </a:lvl4pPr>
      <a:lvl5pPr marL="599321" indent="-66591" algn="l" defTabSz="266365" rtl="0" eaLnBrk="1" latinLnBrk="0" hangingPunct="1">
        <a:spcBef>
          <a:spcPct val="20000"/>
        </a:spcBef>
        <a:buFont typeface="Arial" pitchFamily="34" charset="0"/>
        <a:buChar char="»"/>
        <a:defRPr sz="583" kern="1200">
          <a:solidFill>
            <a:schemeClr val="tx1"/>
          </a:solidFill>
          <a:latin typeface="+mn-lt"/>
          <a:ea typeface="+mn-ea"/>
          <a:cs typeface="+mn-cs"/>
        </a:defRPr>
      </a:lvl5pPr>
      <a:lvl6pPr marL="732503" indent="-66591" algn="l" defTabSz="266365" rtl="0" eaLnBrk="1" latinLnBrk="0" hangingPunct="1">
        <a:spcBef>
          <a:spcPct val="20000"/>
        </a:spcBef>
        <a:buFont typeface="Arial" pitchFamily="34" charset="0"/>
        <a:buChar char="•"/>
        <a:defRPr sz="583" kern="1200">
          <a:solidFill>
            <a:schemeClr val="tx1"/>
          </a:solidFill>
          <a:latin typeface="+mn-lt"/>
          <a:ea typeface="+mn-ea"/>
          <a:cs typeface="+mn-cs"/>
        </a:defRPr>
      </a:lvl6pPr>
      <a:lvl7pPr marL="865685" indent="-66591" algn="l" defTabSz="266365" rtl="0" eaLnBrk="1" latinLnBrk="0" hangingPunct="1">
        <a:spcBef>
          <a:spcPct val="20000"/>
        </a:spcBef>
        <a:buFont typeface="Arial" pitchFamily="34" charset="0"/>
        <a:buChar char="•"/>
        <a:defRPr sz="583" kern="1200">
          <a:solidFill>
            <a:schemeClr val="tx1"/>
          </a:solidFill>
          <a:latin typeface="+mn-lt"/>
          <a:ea typeface="+mn-ea"/>
          <a:cs typeface="+mn-cs"/>
        </a:defRPr>
      </a:lvl7pPr>
      <a:lvl8pPr marL="998868" indent="-66591" algn="l" defTabSz="266365" rtl="0" eaLnBrk="1" latinLnBrk="0" hangingPunct="1">
        <a:spcBef>
          <a:spcPct val="20000"/>
        </a:spcBef>
        <a:buFont typeface="Arial" pitchFamily="34" charset="0"/>
        <a:buChar char="•"/>
        <a:defRPr sz="583" kern="1200">
          <a:solidFill>
            <a:schemeClr val="tx1"/>
          </a:solidFill>
          <a:latin typeface="+mn-lt"/>
          <a:ea typeface="+mn-ea"/>
          <a:cs typeface="+mn-cs"/>
        </a:defRPr>
      </a:lvl8pPr>
      <a:lvl9pPr marL="1132050" indent="-66591" algn="l" defTabSz="266365" rtl="0" eaLnBrk="1" latinLnBrk="0" hangingPunct="1">
        <a:spcBef>
          <a:spcPct val="20000"/>
        </a:spcBef>
        <a:buFont typeface="Arial" pitchFamily="34" charset="0"/>
        <a:buChar char="•"/>
        <a:defRPr sz="583" kern="1200">
          <a:solidFill>
            <a:schemeClr val="tx1"/>
          </a:solidFill>
          <a:latin typeface="+mn-lt"/>
          <a:ea typeface="+mn-ea"/>
          <a:cs typeface="+mn-cs"/>
        </a:defRPr>
      </a:lvl9pPr>
    </p:bodyStyle>
    <p:otherStyle>
      <a:defPPr>
        <a:defRPr lang="en-US"/>
      </a:defPPr>
      <a:lvl1pPr marL="0" algn="l" defTabSz="266365" rtl="0" eaLnBrk="1" latinLnBrk="0" hangingPunct="1">
        <a:defRPr sz="524" kern="1200">
          <a:solidFill>
            <a:schemeClr val="tx1"/>
          </a:solidFill>
          <a:latin typeface="+mn-lt"/>
          <a:ea typeface="+mn-ea"/>
          <a:cs typeface="+mn-cs"/>
        </a:defRPr>
      </a:lvl1pPr>
      <a:lvl2pPr marL="133182" algn="l" defTabSz="266365" rtl="0" eaLnBrk="1" latinLnBrk="0" hangingPunct="1">
        <a:defRPr sz="524" kern="1200">
          <a:solidFill>
            <a:schemeClr val="tx1"/>
          </a:solidFill>
          <a:latin typeface="+mn-lt"/>
          <a:ea typeface="+mn-ea"/>
          <a:cs typeface="+mn-cs"/>
        </a:defRPr>
      </a:lvl2pPr>
      <a:lvl3pPr marL="266365" algn="l" defTabSz="266365" rtl="0" eaLnBrk="1" latinLnBrk="0" hangingPunct="1">
        <a:defRPr sz="524" kern="1200">
          <a:solidFill>
            <a:schemeClr val="tx1"/>
          </a:solidFill>
          <a:latin typeface="+mn-lt"/>
          <a:ea typeface="+mn-ea"/>
          <a:cs typeface="+mn-cs"/>
        </a:defRPr>
      </a:lvl3pPr>
      <a:lvl4pPr marL="399547" algn="l" defTabSz="266365" rtl="0" eaLnBrk="1" latinLnBrk="0" hangingPunct="1">
        <a:defRPr sz="524" kern="1200">
          <a:solidFill>
            <a:schemeClr val="tx1"/>
          </a:solidFill>
          <a:latin typeface="+mn-lt"/>
          <a:ea typeface="+mn-ea"/>
          <a:cs typeface="+mn-cs"/>
        </a:defRPr>
      </a:lvl4pPr>
      <a:lvl5pPr marL="532729" algn="l" defTabSz="266365" rtl="0" eaLnBrk="1" latinLnBrk="0" hangingPunct="1">
        <a:defRPr sz="524" kern="1200">
          <a:solidFill>
            <a:schemeClr val="tx1"/>
          </a:solidFill>
          <a:latin typeface="+mn-lt"/>
          <a:ea typeface="+mn-ea"/>
          <a:cs typeface="+mn-cs"/>
        </a:defRPr>
      </a:lvl5pPr>
      <a:lvl6pPr marL="665912" algn="l" defTabSz="266365" rtl="0" eaLnBrk="1" latinLnBrk="0" hangingPunct="1">
        <a:defRPr sz="524" kern="1200">
          <a:solidFill>
            <a:schemeClr val="tx1"/>
          </a:solidFill>
          <a:latin typeface="+mn-lt"/>
          <a:ea typeface="+mn-ea"/>
          <a:cs typeface="+mn-cs"/>
        </a:defRPr>
      </a:lvl6pPr>
      <a:lvl7pPr marL="799094" algn="l" defTabSz="266365" rtl="0" eaLnBrk="1" latinLnBrk="0" hangingPunct="1">
        <a:defRPr sz="524" kern="1200">
          <a:solidFill>
            <a:schemeClr val="tx1"/>
          </a:solidFill>
          <a:latin typeface="+mn-lt"/>
          <a:ea typeface="+mn-ea"/>
          <a:cs typeface="+mn-cs"/>
        </a:defRPr>
      </a:lvl7pPr>
      <a:lvl8pPr marL="932277" algn="l" defTabSz="266365" rtl="0" eaLnBrk="1" latinLnBrk="0" hangingPunct="1">
        <a:defRPr sz="524" kern="1200">
          <a:solidFill>
            <a:schemeClr val="tx1"/>
          </a:solidFill>
          <a:latin typeface="+mn-lt"/>
          <a:ea typeface="+mn-ea"/>
          <a:cs typeface="+mn-cs"/>
        </a:defRPr>
      </a:lvl8pPr>
      <a:lvl9pPr marL="1065459" algn="l" defTabSz="266365" rtl="0" eaLnBrk="1" latinLnBrk="0" hangingPunct="1">
        <a:defRPr sz="52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sv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svg"/><Relationship Id="rId4" Type="http://schemas.openxmlformats.org/officeDocument/2006/relationships/image" Target="../media/image2.sv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svg"/><Relationship Id="rId4" Type="http://schemas.openxmlformats.org/officeDocument/2006/relationships/image" Target="../media/image2.sv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8F7F2"/>
        </a:solidFill>
        <a:effectLst/>
      </p:bgPr>
    </p:bg>
    <p:spTree>
      <p:nvGrpSpPr>
        <p:cNvPr id="1" name=""/>
        <p:cNvGrpSpPr/>
        <p:nvPr/>
      </p:nvGrpSpPr>
      <p:grpSpPr>
        <a:xfrm>
          <a:off x="0" y="0"/>
          <a:ext cx="0" cy="0"/>
          <a:chOff x="0" y="0"/>
          <a:chExt cx="0" cy="0"/>
        </a:xfrm>
      </p:grpSpPr>
      <p:sp>
        <p:nvSpPr>
          <p:cNvPr id="2" name="Freeform 2"/>
          <p:cNvSpPr/>
          <p:nvPr/>
        </p:nvSpPr>
        <p:spPr>
          <a:xfrm>
            <a:off x="315207" y="464419"/>
            <a:ext cx="2460185" cy="147611"/>
          </a:xfrm>
          <a:custGeom>
            <a:avLst/>
            <a:gdLst/>
            <a:ahLst/>
            <a:cxnLst/>
            <a:rect l="l" t="t" r="r" b="b"/>
            <a:pathLst>
              <a:path w="8444974" h="506698">
                <a:moveTo>
                  <a:pt x="0" y="0"/>
                </a:moveTo>
                <a:lnTo>
                  <a:pt x="8444974" y="0"/>
                </a:lnTo>
                <a:lnTo>
                  <a:pt x="8444974" y="506699"/>
                </a:lnTo>
                <a:lnTo>
                  <a:pt x="0" y="50669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TextBox 4"/>
          <p:cNvSpPr txBox="1"/>
          <p:nvPr/>
        </p:nvSpPr>
        <p:spPr>
          <a:xfrm>
            <a:off x="315207" y="-305214"/>
            <a:ext cx="3577054" cy="800925"/>
          </a:xfrm>
          <a:prstGeom prst="rect">
            <a:avLst/>
          </a:prstGeom>
        </p:spPr>
        <p:txBody>
          <a:bodyPr wrap="square" lIns="0" tIns="0" rIns="0" bIns="0" rtlCol="0" anchor="t">
            <a:spAutoFit/>
          </a:bodyPr>
          <a:lstStyle/>
          <a:p>
            <a:pPr>
              <a:lnSpc>
                <a:spcPts val="7411"/>
              </a:lnSpc>
              <a:spcBef>
                <a:spcPct val="0"/>
              </a:spcBef>
            </a:pPr>
            <a:r>
              <a:rPr lang="en-US" sz="3000" dirty="0">
                <a:solidFill>
                  <a:srgbClr val="333333"/>
                </a:solidFill>
                <a:latin typeface="Glass Antiqua"/>
                <a:ea typeface="Glass Antiqua"/>
                <a:cs typeface="Glass Antiqua"/>
                <a:sym typeface="Glass Antiqua"/>
              </a:rPr>
              <a:t>“Mental-Health-Compass”</a:t>
            </a:r>
          </a:p>
        </p:txBody>
      </p:sp>
      <p:sp>
        <p:nvSpPr>
          <p:cNvPr id="6" name="Freeform 6"/>
          <p:cNvSpPr/>
          <p:nvPr/>
        </p:nvSpPr>
        <p:spPr>
          <a:xfrm rot="20328502">
            <a:off x="3621820" y="2799962"/>
            <a:ext cx="2262979" cy="1507710"/>
          </a:xfrm>
          <a:custGeom>
            <a:avLst/>
            <a:gdLst/>
            <a:ahLst/>
            <a:cxnLst/>
            <a:rect l="l" t="t" r="r" b="b"/>
            <a:pathLst>
              <a:path w="7768033" h="5175452">
                <a:moveTo>
                  <a:pt x="0" y="0"/>
                </a:moveTo>
                <a:lnTo>
                  <a:pt x="7768033" y="0"/>
                </a:lnTo>
                <a:lnTo>
                  <a:pt x="7768033" y="5175452"/>
                </a:lnTo>
                <a:lnTo>
                  <a:pt x="0" y="5175452"/>
                </a:lnTo>
                <a:lnTo>
                  <a:pt x="0" y="0"/>
                </a:lnTo>
                <a:close/>
              </a:path>
            </a:pathLst>
          </a:custGeom>
          <a:blipFill>
            <a:blip r:embed="rId5"/>
            <a:stretch>
              <a:fillRect/>
            </a:stretch>
          </a:blipFill>
        </p:spPr>
      </p:sp>
      <p:sp>
        <p:nvSpPr>
          <p:cNvPr id="7" name="Freeform 7"/>
          <p:cNvSpPr/>
          <p:nvPr/>
        </p:nvSpPr>
        <p:spPr>
          <a:xfrm rot="13108744">
            <a:off x="3801576" y="-504307"/>
            <a:ext cx="2262979" cy="1507710"/>
          </a:xfrm>
          <a:custGeom>
            <a:avLst/>
            <a:gdLst/>
            <a:ahLst/>
            <a:cxnLst/>
            <a:rect l="l" t="t" r="r" b="b"/>
            <a:pathLst>
              <a:path w="7768033" h="5175452">
                <a:moveTo>
                  <a:pt x="0" y="0"/>
                </a:moveTo>
                <a:lnTo>
                  <a:pt x="7768033" y="0"/>
                </a:lnTo>
                <a:lnTo>
                  <a:pt x="7768033" y="5175452"/>
                </a:lnTo>
                <a:lnTo>
                  <a:pt x="0" y="5175452"/>
                </a:lnTo>
                <a:lnTo>
                  <a:pt x="0" y="0"/>
                </a:lnTo>
                <a:close/>
              </a:path>
            </a:pathLst>
          </a:custGeom>
          <a:blipFill>
            <a:blip r:embed="rId5"/>
            <a:stretch>
              <a:fillRect/>
            </a:stretch>
          </a:blipFill>
        </p:spPr>
      </p:sp>
      <p:sp>
        <p:nvSpPr>
          <p:cNvPr id="8" name="TextBox 8"/>
          <p:cNvSpPr txBox="1"/>
          <p:nvPr/>
        </p:nvSpPr>
        <p:spPr>
          <a:xfrm>
            <a:off x="690864" y="704611"/>
            <a:ext cx="3349842" cy="756874"/>
          </a:xfrm>
          <a:prstGeom prst="rect">
            <a:avLst/>
          </a:prstGeom>
        </p:spPr>
        <p:txBody>
          <a:bodyPr wrap="square" lIns="0" tIns="0" rIns="0" bIns="0" rtlCol="0" anchor="t">
            <a:spAutoFit/>
          </a:bodyPr>
          <a:lstStyle/>
          <a:p>
            <a:pPr>
              <a:lnSpc>
                <a:spcPts val="1500"/>
              </a:lnSpc>
              <a:spcBef>
                <a:spcPct val="0"/>
              </a:spcBef>
            </a:pPr>
            <a:r>
              <a:rPr lang="en-US" sz="1200" dirty="0" err="1">
                <a:solidFill>
                  <a:srgbClr val="333333"/>
                </a:solidFill>
                <a:latin typeface="Mali"/>
                <a:ea typeface="Mali"/>
                <a:cs typeface="Mali"/>
                <a:sym typeface="Mali"/>
              </a:rPr>
              <a:t>Wir</a:t>
            </a:r>
            <a:r>
              <a:rPr lang="en-US" sz="1200" dirty="0">
                <a:solidFill>
                  <a:srgbClr val="333333"/>
                </a:solidFill>
                <a:latin typeface="Mali"/>
                <a:ea typeface="Mali"/>
                <a:cs typeface="Mali"/>
                <a:sym typeface="Mali"/>
              </a:rPr>
              <a:t> </a:t>
            </a:r>
            <a:r>
              <a:rPr lang="en-US" sz="1200" dirty="0" err="1">
                <a:solidFill>
                  <a:srgbClr val="333333"/>
                </a:solidFill>
                <a:latin typeface="Mali"/>
                <a:ea typeface="Mali"/>
                <a:cs typeface="Mali"/>
                <a:sym typeface="Mali"/>
              </a:rPr>
              <a:t>als</a:t>
            </a:r>
            <a:r>
              <a:rPr lang="en-US" sz="1200" dirty="0">
                <a:solidFill>
                  <a:srgbClr val="333333"/>
                </a:solidFill>
                <a:latin typeface="Mali"/>
                <a:ea typeface="Mali"/>
                <a:cs typeface="Mali"/>
                <a:sym typeface="Mali"/>
              </a:rPr>
              <a:t> </a:t>
            </a:r>
            <a:r>
              <a:rPr lang="en-US" sz="1200" i="1" dirty="0" err="1">
                <a:solidFill>
                  <a:srgbClr val="333333"/>
                </a:solidFill>
                <a:latin typeface="Mali"/>
                <a:ea typeface="Mali"/>
                <a:cs typeface="Mali"/>
                <a:sym typeface="Mali"/>
              </a:rPr>
              <a:t>Runder</a:t>
            </a:r>
            <a:r>
              <a:rPr lang="en-US" sz="1200" i="1" dirty="0">
                <a:solidFill>
                  <a:srgbClr val="333333"/>
                </a:solidFill>
                <a:latin typeface="Mali"/>
                <a:ea typeface="Mali"/>
                <a:cs typeface="Mali"/>
                <a:sym typeface="Mali"/>
              </a:rPr>
              <a:t> Tisch </a:t>
            </a:r>
            <a:r>
              <a:rPr lang="en-US" sz="1200" i="1" dirty="0" err="1">
                <a:solidFill>
                  <a:srgbClr val="333333"/>
                </a:solidFill>
                <a:latin typeface="Mali"/>
                <a:ea typeface="Mali"/>
                <a:cs typeface="Mali"/>
                <a:sym typeface="Mali"/>
              </a:rPr>
              <a:t>Mentale</a:t>
            </a:r>
            <a:r>
              <a:rPr lang="en-US" sz="1200" i="1" dirty="0">
                <a:solidFill>
                  <a:srgbClr val="333333"/>
                </a:solidFill>
                <a:latin typeface="Mali"/>
                <a:ea typeface="Mali"/>
                <a:cs typeface="Mali"/>
                <a:sym typeface="Mali"/>
              </a:rPr>
              <a:t> Gesundheit und </a:t>
            </a:r>
            <a:r>
              <a:rPr lang="en-US" sz="1200" i="1" dirty="0" err="1">
                <a:solidFill>
                  <a:srgbClr val="333333"/>
                </a:solidFill>
                <a:latin typeface="Mali"/>
                <a:ea typeface="Mali"/>
                <a:cs typeface="Mali"/>
                <a:sym typeface="Mali"/>
              </a:rPr>
              <a:t>Studium</a:t>
            </a:r>
            <a:r>
              <a:rPr lang="en-US" sz="1200" i="1" dirty="0">
                <a:solidFill>
                  <a:srgbClr val="333333"/>
                </a:solidFill>
                <a:latin typeface="Mali"/>
                <a:ea typeface="Mali"/>
                <a:cs typeface="Mali"/>
                <a:sym typeface="Mali"/>
              </a:rPr>
              <a:t> </a:t>
            </a:r>
            <a:r>
              <a:rPr lang="en-US" sz="1200" dirty="0" err="1">
                <a:solidFill>
                  <a:srgbClr val="333333"/>
                </a:solidFill>
                <a:latin typeface="Mali"/>
                <a:ea typeface="Mali"/>
                <a:cs typeface="Mali"/>
                <a:sym typeface="Mali"/>
              </a:rPr>
              <a:t>entwickeln</a:t>
            </a:r>
            <a:r>
              <a:rPr lang="en-US" sz="1200" dirty="0">
                <a:solidFill>
                  <a:srgbClr val="333333"/>
                </a:solidFill>
                <a:latin typeface="Mali"/>
                <a:ea typeface="Mali"/>
                <a:cs typeface="Mali"/>
                <a:sym typeface="Mali"/>
              </a:rPr>
              <a:t> </a:t>
            </a:r>
            <a:r>
              <a:rPr lang="en-US" sz="1200" dirty="0" err="1">
                <a:solidFill>
                  <a:srgbClr val="333333"/>
                </a:solidFill>
                <a:latin typeface="Mali"/>
                <a:ea typeface="Mali"/>
                <a:cs typeface="Mali"/>
                <a:sym typeface="Mali"/>
              </a:rPr>
              <a:t>eine</a:t>
            </a:r>
            <a:r>
              <a:rPr lang="en-US" sz="1200" dirty="0">
                <a:solidFill>
                  <a:srgbClr val="333333"/>
                </a:solidFill>
                <a:latin typeface="Mali"/>
                <a:ea typeface="Mali"/>
                <a:cs typeface="Mali"/>
                <a:sym typeface="Mali"/>
              </a:rPr>
              <a:t> </a:t>
            </a:r>
            <a:r>
              <a:rPr lang="en-US" sz="1200" dirty="0" err="1">
                <a:solidFill>
                  <a:srgbClr val="333333"/>
                </a:solidFill>
                <a:latin typeface="Mali"/>
                <a:ea typeface="Mali"/>
                <a:cs typeface="Mali"/>
                <a:sym typeface="Mali"/>
              </a:rPr>
              <a:t>Orientierungshilfe</a:t>
            </a:r>
            <a:r>
              <a:rPr lang="en-US" sz="1200" dirty="0">
                <a:solidFill>
                  <a:srgbClr val="333333"/>
                </a:solidFill>
                <a:latin typeface="Mali"/>
                <a:ea typeface="Mali"/>
                <a:cs typeface="Mali"/>
                <a:sym typeface="Mali"/>
              </a:rPr>
              <a:t> </a:t>
            </a:r>
            <a:r>
              <a:rPr lang="en-US" sz="1200" dirty="0" err="1">
                <a:solidFill>
                  <a:srgbClr val="333333"/>
                </a:solidFill>
                <a:latin typeface="Mali"/>
                <a:ea typeface="Mali"/>
                <a:cs typeface="Mali"/>
                <a:sym typeface="Mali"/>
              </a:rPr>
              <a:t>für</a:t>
            </a:r>
            <a:r>
              <a:rPr lang="en-US" sz="1200" dirty="0">
                <a:solidFill>
                  <a:srgbClr val="333333"/>
                </a:solidFill>
                <a:latin typeface="Mali"/>
                <a:ea typeface="Mali"/>
                <a:cs typeface="Mali"/>
                <a:sym typeface="Mali"/>
              </a:rPr>
              <a:t> KIT-</a:t>
            </a:r>
            <a:r>
              <a:rPr lang="en-US" sz="1200" dirty="0" err="1">
                <a:solidFill>
                  <a:srgbClr val="333333"/>
                </a:solidFill>
                <a:latin typeface="Mali"/>
                <a:ea typeface="Mali"/>
                <a:cs typeface="Mali"/>
                <a:sym typeface="Mali"/>
              </a:rPr>
              <a:t>Studierende</a:t>
            </a:r>
            <a:r>
              <a:rPr lang="en-US" sz="1200" dirty="0">
                <a:solidFill>
                  <a:srgbClr val="333333"/>
                </a:solidFill>
                <a:latin typeface="Mali"/>
                <a:ea typeface="Mali"/>
                <a:cs typeface="Mali"/>
                <a:sym typeface="Mali"/>
              </a:rPr>
              <a:t> </a:t>
            </a:r>
            <a:r>
              <a:rPr lang="en-US" sz="1200" dirty="0" err="1">
                <a:solidFill>
                  <a:srgbClr val="333333"/>
                </a:solidFill>
                <a:latin typeface="Mali"/>
                <a:ea typeface="Mali"/>
                <a:cs typeface="Mali"/>
                <a:sym typeface="Mali"/>
              </a:rPr>
              <a:t>zum</a:t>
            </a:r>
            <a:r>
              <a:rPr lang="en-US" sz="1200" dirty="0">
                <a:solidFill>
                  <a:srgbClr val="333333"/>
                </a:solidFill>
                <a:latin typeface="Mali"/>
                <a:ea typeface="Mali"/>
                <a:cs typeface="Mali"/>
                <a:sym typeface="Mali"/>
              </a:rPr>
              <a:t> Thema </a:t>
            </a:r>
            <a:r>
              <a:rPr lang="en-US" sz="1200" dirty="0" err="1">
                <a:solidFill>
                  <a:srgbClr val="333333"/>
                </a:solidFill>
                <a:latin typeface="Mali"/>
                <a:ea typeface="Mali"/>
                <a:cs typeface="Mali"/>
                <a:sym typeface="Mali"/>
              </a:rPr>
              <a:t>Mentale</a:t>
            </a:r>
            <a:r>
              <a:rPr lang="en-US" sz="1200" dirty="0">
                <a:solidFill>
                  <a:srgbClr val="333333"/>
                </a:solidFill>
                <a:latin typeface="Mali"/>
                <a:ea typeface="Mali"/>
                <a:cs typeface="Mali"/>
                <a:sym typeface="Mali"/>
              </a:rPr>
              <a:t> Gesundheit.</a:t>
            </a:r>
          </a:p>
        </p:txBody>
      </p:sp>
      <p:sp>
        <p:nvSpPr>
          <p:cNvPr id="10" name="Freeform 10"/>
          <p:cNvSpPr/>
          <p:nvPr/>
        </p:nvSpPr>
        <p:spPr>
          <a:xfrm>
            <a:off x="3956118" y="973904"/>
            <a:ext cx="1449492" cy="1832029"/>
          </a:xfrm>
          <a:custGeom>
            <a:avLst/>
            <a:gdLst/>
            <a:ahLst/>
            <a:cxnLst/>
            <a:rect l="l" t="t" r="r" b="b"/>
            <a:pathLst>
              <a:path w="6652384" h="8408022">
                <a:moveTo>
                  <a:pt x="0" y="0"/>
                </a:moveTo>
                <a:lnTo>
                  <a:pt x="6652384" y="0"/>
                </a:lnTo>
                <a:lnTo>
                  <a:pt x="6652384" y="8408022"/>
                </a:lnTo>
                <a:lnTo>
                  <a:pt x="0" y="8408022"/>
                </a:lnTo>
                <a:lnTo>
                  <a:pt x="0" y="0"/>
                </a:lnTo>
                <a:close/>
              </a:path>
            </a:pathLst>
          </a:custGeom>
          <a:blipFill>
            <a:blip r:embed="rId6"/>
            <a:stretch>
              <a:fillRect t="-9376" b="-9376"/>
            </a:stretch>
          </a:blipFill>
        </p:spPr>
      </p:sp>
      <p:sp>
        <p:nvSpPr>
          <p:cNvPr id="13" name="Freeform 5">
            <a:extLst>
              <a:ext uri="{FF2B5EF4-FFF2-40B4-BE49-F238E27FC236}">
                <a16:creationId xmlns:a16="http://schemas.microsoft.com/office/drawing/2014/main" id="{970EF238-E14F-4600-9713-37504622A39F}"/>
              </a:ext>
            </a:extLst>
          </p:cNvPr>
          <p:cNvSpPr/>
          <p:nvPr/>
        </p:nvSpPr>
        <p:spPr>
          <a:xfrm>
            <a:off x="91976" y="818239"/>
            <a:ext cx="521747" cy="529619"/>
          </a:xfrm>
          <a:custGeom>
            <a:avLst/>
            <a:gdLst/>
            <a:ahLst/>
            <a:cxnLst/>
            <a:rect l="l" t="t" r="r" b="b"/>
            <a:pathLst>
              <a:path w="3359179" h="3409859">
                <a:moveTo>
                  <a:pt x="0" y="0"/>
                </a:moveTo>
                <a:lnTo>
                  <a:pt x="3359179" y="0"/>
                </a:lnTo>
                <a:lnTo>
                  <a:pt x="3359179" y="3409859"/>
                </a:lnTo>
                <a:lnTo>
                  <a:pt x="0" y="340985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4" name="Freeform 7">
            <a:extLst>
              <a:ext uri="{FF2B5EF4-FFF2-40B4-BE49-F238E27FC236}">
                <a16:creationId xmlns:a16="http://schemas.microsoft.com/office/drawing/2014/main" id="{912F3BA5-C68F-473E-B9D0-42FCA3EAA878}"/>
              </a:ext>
            </a:extLst>
          </p:cNvPr>
          <p:cNvSpPr/>
          <p:nvPr/>
        </p:nvSpPr>
        <p:spPr>
          <a:xfrm>
            <a:off x="164467" y="2038576"/>
            <a:ext cx="399280" cy="39928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15" name="TextBox 8">
            <a:extLst>
              <a:ext uri="{FF2B5EF4-FFF2-40B4-BE49-F238E27FC236}">
                <a16:creationId xmlns:a16="http://schemas.microsoft.com/office/drawing/2014/main" id="{CF3DDDB2-333A-43D3-8B16-1713856BFD5D}"/>
              </a:ext>
            </a:extLst>
          </p:cNvPr>
          <p:cNvSpPr txBox="1"/>
          <p:nvPr/>
        </p:nvSpPr>
        <p:spPr>
          <a:xfrm>
            <a:off x="690864" y="1571239"/>
            <a:ext cx="3349842" cy="1333955"/>
          </a:xfrm>
          <a:prstGeom prst="rect">
            <a:avLst/>
          </a:prstGeom>
        </p:spPr>
        <p:txBody>
          <a:bodyPr wrap="square" lIns="0" tIns="0" rIns="0" bIns="0" rtlCol="0" anchor="t">
            <a:spAutoFit/>
          </a:bodyPr>
          <a:lstStyle/>
          <a:p>
            <a:pPr>
              <a:lnSpc>
                <a:spcPts val="1500"/>
              </a:lnSpc>
              <a:spcBef>
                <a:spcPct val="0"/>
              </a:spcBef>
            </a:pPr>
            <a:r>
              <a:rPr lang="de-DE" sz="1200" dirty="0">
                <a:solidFill>
                  <a:srgbClr val="333333"/>
                </a:solidFill>
                <a:latin typeface="Mali"/>
                <a:ea typeface="Mali"/>
                <a:cs typeface="Mali"/>
                <a:sym typeface="Mali"/>
              </a:rPr>
              <a:t>Wir sind an der Perspektive von betroffenen Studierenden interessiert und suchen Studierende, die sich an der Ausgestaltung von Inhalten beteiligen möchten. Beiträge in Form von Erfahrungen, Sichtweisen oder Ideen zur Bewältigung können auch anonymisiert berücksichtigt werden.</a:t>
            </a:r>
            <a:endParaRPr lang="en-US" sz="1200" dirty="0">
              <a:solidFill>
                <a:srgbClr val="333333"/>
              </a:solidFill>
              <a:latin typeface="Mali"/>
              <a:ea typeface="Mali"/>
              <a:cs typeface="Mali"/>
              <a:sym typeface="Mali"/>
            </a:endParaRPr>
          </a:p>
        </p:txBody>
      </p:sp>
      <p:sp>
        <p:nvSpPr>
          <p:cNvPr id="16" name="TextBox 8">
            <a:extLst>
              <a:ext uri="{FF2B5EF4-FFF2-40B4-BE49-F238E27FC236}">
                <a16:creationId xmlns:a16="http://schemas.microsoft.com/office/drawing/2014/main" id="{A764EB1D-9963-4E59-8B1B-D5C75250BEF8}"/>
              </a:ext>
            </a:extLst>
          </p:cNvPr>
          <p:cNvSpPr txBox="1"/>
          <p:nvPr/>
        </p:nvSpPr>
        <p:spPr>
          <a:xfrm>
            <a:off x="690864" y="3014948"/>
            <a:ext cx="2709680" cy="564514"/>
          </a:xfrm>
          <a:prstGeom prst="rect">
            <a:avLst/>
          </a:prstGeom>
        </p:spPr>
        <p:txBody>
          <a:bodyPr wrap="square" lIns="0" tIns="0" rIns="0" bIns="0" rtlCol="0" anchor="t">
            <a:spAutoFit/>
          </a:bodyPr>
          <a:lstStyle/>
          <a:p>
            <a:pPr>
              <a:lnSpc>
                <a:spcPts val="1500"/>
              </a:lnSpc>
              <a:spcBef>
                <a:spcPct val="0"/>
              </a:spcBef>
            </a:pPr>
            <a:r>
              <a:rPr lang="de-DE" sz="1200" dirty="0">
                <a:solidFill>
                  <a:srgbClr val="333333"/>
                </a:solidFill>
                <a:latin typeface="Mali"/>
                <a:ea typeface="Mali"/>
                <a:cs typeface="Mali"/>
                <a:sym typeface="Mali"/>
              </a:rPr>
              <a:t>Wenn du Interesse daran hast, wende dich bis zum 30.09.2026 per Mail an svenja.sers@kit.edu.</a:t>
            </a:r>
            <a:endParaRPr lang="en-US" sz="1200" dirty="0">
              <a:solidFill>
                <a:srgbClr val="333333"/>
              </a:solidFill>
              <a:latin typeface="Mali"/>
              <a:ea typeface="Mali"/>
              <a:cs typeface="Mali"/>
              <a:sym typeface="Mali"/>
            </a:endParaRPr>
          </a:p>
        </p:txBody>
      </p:sp>
      <p:sp>
        <p:nvSpPr>
          <p:cNvPr id="17" name="Freeform 7">
            <a:extLst>
              <a:ext uri="{FF2B5EF4-FFF2-40B4-BE49-F238E27FC236}">
                <a16:creationId xmlns:a16="http://schemas.microsoft.com/office/drawing/2014/main" id="{37E22E10-4DC1-428A-82D8-BF59FC75F997}"/>
              </a:ext>
            </a:extLst>
          </p:cNvPr>
          <p:cNvSpPr/>
          <p:nvPr/>
        </p:nvSpPr>
        <p:spPr>
          <a:xfrm>
            <a:off x="62354" y="3126332"/>
            <a:ext cx="521748" cy="341745"/>
          </a:xfrm>
          <a:custGeom>
            <a:avLst/>
            <a:gdLst/>
            <a:ahLst/>
            <a:cxnLst/>
            <a:rect l="l" t="t" r="r" b="b"/>
            <a:pathLst>
              <a:path w="6282137" h="4114800">
                <a:moveTo>
                  <a:pt x="0" y="0"/>
                </a:moveTo>
                <a:lnTo>
                  <a:pt x="6282138" y="0"/>
                </a:lnTo>
                <a:lnTo>
                  <a:pt x="6282138" y="4114800"/>
                </a:lnTo>
                <a:lnTo>
                  <a:pt x="0" y="41148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de-DE"/>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8F7F2"/>
        </a:solidFill>
        <a:effectLst/>
      </p:bgPr>
    </p:bg>
    <p:spTree>
      <p:nvGrpSpPr>
        <p:cNvPr id="1" name=""/>
        <p:cNvGrpSpPr/>
        <p:nvPr/>
      </p:nvGrpSpPr>
      <p:grpSpPr>
        <a:xfrm>
          <a:off x="0" y="0"/>
          <a:ext cx="0" cy="0"/>
          <a:chOff x="0" y="0"/>
          <a:chExt cx="0" cy="0"/>
        </a:xfrm>
      </p:grpSpPr>
      <p:sp>
        <p:nvSpPr>
          <p:cNvPr id="2" name="Freeform 2"/>
          <p:cNvSpPr/>
          <p:nvPr/>
        </p:nvSpPr>
        <p:spPr>
          <a:xfrm>
            <a:off x="315207" y="464419"/>
            <a:ext cx="2460185" cy="147611"/>
          </a:xfrm>
          <a:custGeom>
            <a:avLst/>
            <a:gdLst/>
            <a:ahLst/>
            <a:cxnLst/>
            <a:rect l="l" t="t" r="r" b="b"/>
            <a:pathLst>
              <a:path w="8444974" h="506698">
                <a:moveTo>
                  <a:pt x="0" y="0"/>
                </a:moveTo>
                <a:lnTo>
                  <a:pt x="8444974" y="0"/>
                </a:lnTo>
                <a:lnTo>
                  <a:pt x="8444974" y="506699"/>
                </a:lnTo>
                <a:lnTo>
                  <a:pt x="0" y="50669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TextBox 4"/>
          <p:cNvSpPr txBox="1"/>
          <p:nvPr/>
        </p:nvSpPr>
        <p:spPr>
          <a:xfrm>
            <a:off x="315207" y="-305214"/>
            <a:ext cx="3577054" cy="800925"/>
          </a:xfrm>
          <a:prstGeom prst="rect">
            <a:avLst/>
          </a:prstGeom>
        </p:spPr>
        <p:txBody>
          <a:bodyPr wrap="square" lIns="0" tIns="0" rIns="0" bIns="0" rtlCol="0" anchor="t">
            <a:spAutoFit/>
          </a:bodyPr>
          <a:lstStyle/>
          <a:p>
            <a:pPr>
              <a:lnSpc>
                <a:spcPts val="7411"/>
              </a:lnSpc>
              <a:spcBef>
                <a:spcPct val="0"/>
              </a:spcBef>
            </a:pPr>
            <a:r>
              <a:rPr lang="en-US" sz="3000" dirty="0">
                <a:solidFill>
                  <a:srgbClr val="333333"/>
                </a:solidFill>
                <a:latin typeface="Glass Antiqua"/>
                <a:ea typeface="Glass Antiqua"/>
                <a:cs typeface="Glass Antiqua"/>
                <a:sym typeface="Glass Antiqua"/>
              </a:rPr>
              <a:t>“Mental-Health-Compass”</a:t>
            </a:r>
          </a:p>
        </p:txBody>
      </p:sp>
      <p:sp>
        <p:nvSpPr>
          <p:cNvPr id="6" name="Freeform 6"/>
          <p:cNvSpPr/>
          <p:nvPr/>
        </p:nvSpPr>
        <p:spPr>
          <a:xfrm rot="20328502">
            <a:off x="3621820" y="2799962"/>
            <a:ext cx="2262979" cy="1507710"/>
          </a:xfrm>
          <a:custGeom>
            <a:avLst/>
            <a:gdLst/>
            <a:ahLst/>
            <a:cxnLst/>
            <a:rect l="l" t="t" r="r" b="b"/>
            <a:pathLst>
              <a:path w="7768033" h="5175452">
                <a:moveTo>
                  <a:pt x="0" y="0"/>
                </a:moveTo>
                <a:lnTo>
                  <a:pt x="7768033" y="0"/>
                </a:lnTo>
                <a:lnTo>
                  <a:pt x="7768033" y="5175452"/>
                </a:lnTo>
                <a:lnTo>
                  <a:pt x="0" y="5175452"/>
                </a:lnTo>
                <a:lnTo>
                  <a:pt x="0" y="0"/>
                </a:lnTo>
                <a:close/>
              </a:path>
            </a:pathLst>
          </a:custGeom>
          <a:blipFill>
            <a:blip r:embed="rId5"/>
            <a:stretch>
              <a:fillRect/>
            </a:stretch>
          </a:blipFill>
        </p:spPr>
      </p:sp>
      <p:sp>
        <p:nvSpPr>
          <p:cNvPr id="7" name="Freeform 7"/>
          <p:cNvSpPr/>
          <p:nvPr/>
        </p:nvSpPr>
        <p:spPr>
          <a:xfrm rot="13108744">
            <a:off x="3801576" y="-504307"/>
            <a:ext cx="2262979" cy="1507710"/>
          </a:xfrm>
          <a:custGeom>
            <a:avLst/>
            <a:gdLst/>
            <a:ahLst/>
            <a:cxnLst/>
            <a:rect l="l" t="t" r="r" b="b"/>
            <a:pathLst>
              <a:path w="7768033" h="5175452">
                <a:moveTo>
                  <a:pt x="0" y="0"/>
                </a:moveTo>
                <a:lnTo>
                  <a:pt x="7768033" y="0"/>
                </a:lnTo>
                <a:lnTo>
                  <a:pt x="7768033" y="5175452"/>
                </a:lnTo>
                <a:lnTo>
                  <a:pt x="0" y="5175452"/>
                </a:lnTo>
                <a:lnTo>
                  <a:pt x="0" y="0"/>
                </a:lnTo>
                <a:close/>
              </a:path>
            </a:pathLst>
          </a:custGeom>
          <a:blipFill>
            <a:blip r:embed="rId5"/>
            <a:stretch>
              <a:fillRect/>
            </a:stretch>
          </a:blipFill>
        </p:spPr>
      </p:sp>
      <p:sp>
        <p:nvSpPr>
          <p:cNvPr id="8" name="TextBox 8"/>
          <p:cNvSpPr txBox="1"/>
          <p:nvPr/>
        </p:nvSpPr>
        <p:spPr>
          <a:xfrm>
            <a:off x="690864" y="704611"/>
            <a:ext cx="2966738" cy="756874"/>
          </a:xfrm>
          <a:prstGeom prst="rect">
            <a:avLst/>
          </a:prstGeom>
        </p:spPr>
        <p:txBody>
          <a:bodyPr wrap="square" lIns="0" tIns="0" rIns="0" bIns="0" rtlCol="0" anchor="t">
            <a:spAutoFit/>
          </a:bodyPr>
          <a:lstStyle/>
          <a:p>
            <a:pPr>
              <a:lnSpc>
                <a:spcPts val="1500"/>
              </a:lnSpc>
              <a:spcBef>
                <a:spcPct val="0"/>
              </a:spcBef>
            </a:pPr>
            <a:r>
              <a:rPr lang="en-US" sz="1200" dirty="0">
                <a:solidFill>
                  <a:srgbClr val="333333"/>
                </a:solidFill>
                <a:latin typeface="Mali"/>
                <a:ea typeface="Mali"/>
                <a:cs typeface="Mali"/>
                <a:sym typeface="Mali"/>
              </a:rPr>
              <a:t>We, as the </a:t>
            </a:r>
            <a:r>
              <a:rPr lang="en-US" sz="1200" i="1" dirty="0">
                <a:solidFill>
                  <a:srgbClr val="333333"/>
                </a:solidFill>
                <a:latin typeface="Mali"/>
                <a:ea typeface="Mali"/>
                <a:cs typeface="Mali"/>
                <a:sym typeface="Mali"/>
              </a:rPr>
              <a:t>Roundtable on Mental Health and College Life</a:t>
            </a:r>
            <a:r>
              <a:rPr lang="en-US" sz="1200" dirty="0">
                <a:solidFill>
                  <a:srgbClr val="333333"/>
                </a:solidFill>
                <a:latin typeface="Mali"/>
                <a:ea typeface="Mali"/>
                <a:cs typeface="Mali"/>
                <a:sym typeface="Mali"/>
              </a:rPr>
              <a:t>, are developing a guide for KIT students on the topic of mental health.</a:t>
            </a:r>
          </a:p>
        </p:txBody>
      </p:sp>
      <p:sp>
        <p:nvSpPr>
          <p:cNvPr id="10" name="Freeform 10"/>
          <p:cNvSpPr/>
          <p:nvPr/>
        </p:nvSpPr>
        <p:spPr>
          <a:xfrm>
            <a:off x="3956118" y="973904"/>
            <a:ext cx="1449492" cy="1832029"/>
          </a:xfrm>
          <a:custGeom>
            <a:avLst/>
            <a:gdLst/>
            <a:ahLst/>
            <a:cxnLst/>
            <a:rect l="l" t="t" r="r" b="b"/>
            <a:pathLst>
              <a:path w="6652384" h="8408022">
                <a:moveTo>
                  <a:pt x="0" y="0"/>
                </a:moveTo>
                <a:lnTo>
                  <a:pt x="6652384" y="0"/>
                </a:lnTo>
                <a:lnTo>
                  <a:pt x="6652384" y="8408022"/>
                </a:lnTo>
                <a:lnTo>
                  <a:pt x="0" y="8408022"/>
                </a:lnTo>
                <a:lnTo>
                  <a:pt x="0" y="0"/>
                </a:lnTo>
                <a:close/>
              </a:path>
            </a:pathLst>
          </a:custGeom>
          <a:blipFill>
            <a:blip r:embed="rId6"/>
            <a:stretch>
              <a:fillRect t="-9376" b="-9376"/>
            </a:stretch>
          </a:blipFill>
        </p:spPr>
      </p:sp>
      <p:sp>
        <p:nvSpPr>
          <p:cNvPr id="13" name="Freeform 5">
            <a:extLst>
              <a:ext uri="{FF2B5EF4-FFF2-40B4-BE49-F238E27FC236}">
                <a16:creationId xmlns:a16="http://schemas.microsoft.com/office/drawing/2014/main" id="{970EF238-E14F-4600-9713-37504622A39F}"/>
              </a:ext>
            </a:extLst>
          </p:cNvPr>
          <p:cNvSpPr/>
          <p:nvPr/>
        </p:nvSpPr>
        <p:spPr>
          <a:xfrm>
            <a:off x="91976" y="818239"/>
            <a:ext cx="521747" cy="529619"/>
          </a:xfrm>
          <a:custGeom>
            <a:avLst/>
            <a:gdLst/>
            <a:ahLst/>
            <a:cxnLst/>
            <a:rect l="l" t="t" r="r" b="b"/>
            <a:pathLst>
              <a:path w="3359179" h="3409859">
                <a:moveTo>
                  <a:pt x="0" y="0"/>
                </a:moveTo>
                <a:lnTo>
                  <a:pt x="3359179" y="0"/>
                </a:lnTo>
                <a:lnTo>
                  <a:pt x="3359179" y="3409859"/>
                </a:lnTo>
                <a:lnTo>
                  <a:pt x="0" y="340985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4" name="Freeform 7">
            <a:extLst>
              <a:ext uri="{FF2B5EF4-FFF2-40B4-BE49-F238E27FC236}">
                <a16:creationId xmlns:a16="http://schemas.microsoft.com/office/drawing/2014/main" id="{912F3BA5-C68F-473E-B9D0-42FCA3EAA878}"/>
              </a:ext>
            </a:extLst>
          </p:cNvPr>
          <p:cNvSpPr/>
          <p:nvPr/>
        </p:nvSpPr>
        <p:spPr>
          <a:xfrm>
            <a:off x="130803" y="1996442"/>
            <a:ext cx="399280" cy="39928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15" name="TextBox 8">
            <a:extLst>
              <a:ext uri="{FF2B5EF4-FFF2-40B4-BE49-F238E27FC236}">
                <a16:creationId xmlns:a16="http://schemas.microsoft.com/office/drawing/2014/main" id="{CF3DDDB2-333A-43D3-8B16-1713856BFD5D}"/>
              </a:ext>
            </a:extLst>
          </p:cNvPr>
          <p:cNvSpPr txBox="1"/>
          <p:nvPr/>
        </p:nvSpPr>
        <p:spPr>
          <a:xfrm>
            <a:off x="657200" y="1529105"/>
            <a:ext cx="3349842" cy="1333955"/>
          </a:xfrm>
          <a:prstGeom prst="rect">
            <a:avLst/>
          </a:prstGeom>
        </p:spPr>
        <p:txBody>
          <a:bodyPr wrap="square" lIns="0" tIns="0" rIns="0" bIns="0" rtlCol="0" anchor="t">
            <a:spAutoFit/>
          </a:bodyPr>
          <a:lstStyle/>
          <a:p>
            <a:pPr>
              <a:lnSpc>
                <a:spcPts val="1500"/>
              </a:lnSpc>
              <a:spcBef>
                <a:spcPct val="0"/>
              </a:spcBef>
            </a:pPr>
            <a:r>
              <a:rPr lang="en-US" sz="1200" dirty="0">
                <a:solidFill>
                  <a:srgbClr val="333333"/>
                </a:solidFill>
                <a:latin typeface="Mali"/>
                <a:ea typeface="Mali"/>
                <a:cs typeface="Mali"/>
                <a:sym typeface="Mali"/>
              </a:rPr>
              <a:t>We are interested in the perspective of affected students and are looking for students who would like to help shape the content. Contributions in the form of personal experiences, perceptions, or ideas for coping may also be included anonymously.</a:t>
            </a:r>
          </a:p>
        </p:txBody>
      </p:sp>
      <p:sp>
        <p:nvSpPr>
          <p:cNvPr id="16" name="TextBox 8">
            <a:extLst>
              <a:ext uri="{FF2B5EF4-FFF2-40B4-BE49-F238E27FC236}">
                <a16:creationId xmlns:a16="http://schemas.microsoft.com/office/drawing/2014/main" id="{A764EB1D-9963-4E59-8B1B-D5C75250BEF8}"/>
              </a:ext>
            </a:extLst>
          </p:cNvPr>
          <p:cNvSpPr txBox="1"/>
          <p:nvPr/>
        </p:nvSpPr>
        <p:spPr>
          <a:xfrm>
            <a:off x="657200" y="2961599"/>
            <a:ext cx="2709680" cy="564514"/>
          </a:xfrm>
          <a:prstGeom prst="rect">
            <a:avLst/>
          </a:prstGeom>
        </p:spPr>
        <p:txBody>
          <a:bodyPr wrap="square" lIns="0" tIns="0" rIns="0" bIns="0" rtlCol="0" anchor="t">
            <a:spAutoFit/>
          </a:bodyPr>
          <a:lstStyle/>
          <a:p>
            <a:pPr>
              <a:lnSpc>
                <a:spcPts val="1500"/>
              </a:lnSpc>
              <a:spcBef>
                <a:spcPct val="0"/>
              </a:spcBef>
            </a:pPr>
            <a:r>
              <a:rPr lang="en-US" sz="1200" dirty="0">
                <a:solidFill>
                  <a:srgbClr val="333333"/>
                </a:solidFill>
                <a:latin typeface="Mali"/>
                <a:ea typeface="Mali"/>
                <a:cs typeface="Mali"/>
                <a:sym typeface="Mali"/>
              </a:rPr>
              <a:t>If you're interested, please contact us by email (svenja.sers@kit.edu) by September 30, 2026.</a:t>
            </a:r>
          </a:p>
        </p:txBody>
      </p:sp>
      <p:sp>
        <p:nvSpPr>
          <p:cNvPr id="17" name="Freeform 7">
            <a:extLst>
              <a:ext uri="{FF2B5EF4-FFF2-40B4-BE49-F238E27FC236}">
                <a16:creationId xmlns:a16="http://schemas.microsoft.com/office/drawing/2014/main" id="{37E22E10-4DC1-428A-82D8-BF59FC75F997}"/>
              </a:ext>
            </a:extLst>
          </p:cNvPr>
          <p:cNvSpPr/>
          <p:nvPr/>
        </p:nvSpPr>
        <p:spPr>
          <a:xfrm>
            <a:off x="28690" y="3072983"/>
            <a:ext cx="521748" cy="341745"/>
          </a:xfrm>
          <a:custGeom>
            <a:avLst/>
            <a:gdLst/>
            <a:ahLst/>
            <a:cxnLst/>
            <a:rect l="l" t="t" r="r" b="b"/>
            <a:pathLst>
              <a:path w="6282137" h="4114800">
                <a:moveTo>
                  <a:pt x="0" y="0"/>
                </a:moveTo>
                <a:lnTo>
                  <a:pt x="6282138" y="0"/>
                </a:lnTo>
                <a:lnTo>
                  <a:pt x="6282138" y="4114800"/>
                </a:lnTo>
                <a:lnTo>
                  <a:pt x="0" y="41148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de-DE"/>
          </a:p>
        </p:txBody>
      </p:sp>
    </p:spTree>
    <p:extLst>
      <p:ext uri="{BB962C8B-B14F-4D97-AF65-F5344CB8AC3E}">
        <p14:creationId xmlns:p14="http://schemas.microsoft.com/office/powerpoint/2010/main" val="6510844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187</Words>
  <Application>Microsoft Office PowerPoint</Application>
  <PresentationFormat>Benutzerdefiniert</PresentationFormat>
  <Paragraphs>12</Paragraphs>
  <Slides>2</Slides>
  <Notes>2</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vt:i4>
      </vt:variant>
    </vt:vector>
  </HeadingPairs>
  <TitlesOfParts>
    <vt:vector size="7" baseType="lpstr">
      <vt:lpstr>Mali</vt:lpstr>
      <vt:lpstr>Calibri</vt:lpstr>
      <vt:lpstr>Glass Antiqua</vt:lpstr>
      <vt:lpstr>Arial</vt:lpstr>
      <vt:lpstr>Office Theme</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Pink and Lilac Illustrated floral Psychology Project Presentation</dc:title>
  <dc:creator>Sers, Svenja (IFSS)</dc:creator>
  <cp:lastModifiedBy>Sers, Svenja (IFSS)</cp:lastModifiedBy>
  <cp:revision>13</cp:revision>
  <dcterms:created xsi:type="dcterms:W3CDTF">2006-08-16T00:00:00Z</dcterms:created>
  <dcterms:modified xsi:type="dcterms:W3CDTF">2026-07-30T09:17:52Z</dcterms:modified>
  <dc:identifier>DAHP6aO3DH8</dc:identifier>
</cp:coreProperties>
</file>