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46" r:id="rId2"/>
    <p:sldId id="347" r:id="rId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7A7C35E-15A7-0647-5DCF-BC3455193DE9}" name="Gesa Hoch" initials="GH" userId="S::gesa.hoch@femtec.org::257be29c-0674-41bd-a856-6c413933a9b5" providerId="AD"/>
  <p188:author id="{C6B5E08F-848A-A1E7-659A-8C6E0E44F86D}" name="Elisa Bußkamp" initials="EB" userId="S::busskamp@femtec.org::07a8aed3-0dc1-4ba8-8ea3-bbbd45082a9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6E00"/>
    <a:srgbClr val="00A8C5"/>
    <a:srgbClr val="006C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C4ABF7-BF12-4253-8BAC-043F2A832DAF}" type="datetimeFigureOut">
              <a:rPr lang="de-DE" smtClean="0"/>
              <a:t>25.06.2026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48C9F3-432C-4C28-8DE6-24E8CFEC7E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3325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7D6B67-A6AF-BF59-8DB6-E1116AE39B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latin typeface="Avenir Next LT Pro" panose="020B0504020202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2597C56-6567-09A2-86A7-B4FA922AC3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venir Next LT Pro" panose="020B05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194385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Text, Screenshot, Wasser, Schrift enthält.&#10;&#10;Automatisch generierte Beschreibung">
            <a:extLst>
              <a:ext uri="{FF2B5EF4-FFF2-40B4-BE49-F238E27FC236}">
                <a16:creationId xmlns:a16="http://schemas.microsoft.com/office/drawing/2014/main" id="{905E5D1A-E852-F3EF-AAB4-ADBEA8E0C3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CA9356C-A52A-97FC-C80E-CE079EBEC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9AAAEA9-2F8C-46CD-1CAB-9C65EADB2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445760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Screenshot, Text, weiß, Design enthält.&#10;&#10;Automatisch generierte Beschreibung">
            <a:extLst>
              <a:ext uri="{FF2B5EF4-FFF2-40B4-BE49-F238E27FC236}">
                <a16:creationId xmlns:a16="http://schemas.microsoft.com/office/drawing/2014/main" id="{5DC0F0ED-7D5C-6275-1A2E-1C94D07060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CA9356C-A52A-97FC-C80E-CE079EBEC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9AAAEA9-2F8C-46CD-1CAB-9C65EADB2C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328399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849F978-A4B5-20BE-2D2D-3766F4BFCC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2885AEB-4DE7-43B4-A2D7-B5442DC59E23}" type="datetimeFigureOut">
              <a:rPr lang="de-DE" smtClean="0"/>
              <a:t>25.06.2026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C52DBBA-7D74-A45F-C6B9-1A4A94B4A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538BD05-E8F0-D45C-CCD8-E6CA7E6D1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766ACE3-89A5-4425-8B4E-D750920756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5909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43DDCB7-D105-7A86-31DA-2964B8EE3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7246D01-CABB-8F07-FE9C-8C1DDB691A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26533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Avenir Next LT Pro" panose="020B05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venir Next LT Pro" panose="020B05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reerservice.kit.edu/de/studierende/foerderprogramme/femtec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782AD4DC-BEAF-470F-0422-B4544F8474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BB4C62D4-D3ED-2FFA-76CA-9944FFC49092}"/>
              </a:ext>
            </a:extLst>
          </p:cNvPr>
          <p:cNvSpPr txBox="1">
            <a:spLocks/>
          </p:cNvSpPr>
          <p:nvPr/>
        </p:nvSpPr>
        <p:spPr>
          <a:xfrm>
            <a:off x="229361" y="6195219"/>
            <a:ext cx="4660034" cy="66278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venir Next LT Pro" panose="020B0504020202020204" pitchFamily="34" charset="0"/>
                <a:ea typeface="+mj-ea"/>
                <a:cs typeface="+mj-cs"/>
              </a:defRPr>
            </a:lvl1pPr>
          </a:lstStyle>
          <a:p>
            <a:r>
              <a:rPr lang="de-DE" sz="14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KIT Career Service – Bewerbung, Berufseinstieg &amp; Recruiting :: Studierende :: Förderprogramme ::</a:t>
            </a:r>
            <a:endParaRPr lang="de-DE" sz="2000" dirty="0">
              <a:solidFill>
                <a:schemeClr val="bg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9D660C4-D7AA-2527-C058-2F355B768F36}"/>
              </a:ext>
            </a:extLst>
          </p:cNvPr>
          <p:cNvSpPr txBox="1">
            <a:spLocks/>
          </p:cNvSpPr>
          <p:nvPr/>
        </p:nvSpPr>
        <p:spPr>
          <a:xfrm>
            <a:off x="229361" y="6589444"/>
            <a:ext cx="4660034" cy="66278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venir Next LT Pro" panose="020B0504020202020204" pitchFamily="34" charset="0"/>
                <a:ea typeface="+mj-ea"/>
                <a:cs typeface="+mj-cs"/>
              </a:defRPr>
            </a:lvl1pPr>
          </a:lstStyle>
          <a:p>
            <a:r>
              <a:rPr lang="en-US" sz="900" dirty="0" err="1">
                <a:solidFill>
                  <a:schemeClr val="bg1"/>
                </a:solidFill>
              </a:rPr>
              <a:t>Bilder</a:t>
            </a:r>
            <a:r>
              <a:rPr lang="en-US" sz="900" dirty="0">
                <a:solidFill>
                  <a:schemeClr val="bg1"/>
                </a:solidFill>
              </a:rPr>
              <a:t>: </a:t>
            </a:r>
            <a:r>
              <a:rPr lang="en-US" sz="900" dirty="0" err="1">
                <a:solidFill>
                  <a:schemeClr val="bg1"/>
                </a:solidFill>
              </a:rPr>
              <a:t>colourbox</a:t>
            </a:r>
            <a:endParaRPr lang="de-DE" sz="900" dirty="0">
              <a:solidFill>
                <a:schemeClr val="bg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51B8045-F936-71F3-A3D5-A2F723C862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441" y="249326"/>
            <a:ext cx="1573145" cy="72399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8897E43-6C03-845B-0C49-88D35F3414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1999"/>
            <a:ext cx="1426107" cy="142610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BA882059-A13D-95F8-9A48-F084A8EFE1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4789" y="249326"/>
            <a:ext cx="1446761" cy="72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379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D25BB48A-6E9E-0E8C-A0D8-59D27C9968A4}"/>
              </a:ext>
            </a:extLst>
          </p:cNvPr>
          <p:cNvSpPr/>
          <p:nvPr/>
        </p:nvSpPr>
        <p:spPr>
          <a:xfrm>
            <a:off x="7414418" y="-3934508"/>
            <a:ext cx="2231199" cy="300737"/>
          </a:xfrm>
          <a:prstGeom prst="rect">
            <a:avLst/>
          </a:prstGeom>
          <a:solidFill>
            <a:srgbClr val="E56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09C8B753-CB7C-83EE-18CF-9A1FC89A5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283" y="1279305"/>
            <a:ext cx="5292436" cy="5250097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id="{C4DB382E-BB02-843F-8DB2-A3172C24535E}"/>
              </a:ext>
            </a:extLst>
          </p:cNvPr>
          <p:cNvSpPr txBox="1">
            <a:spLocks/>
          </p:cNvSpPr>
          <p:nvPr/>
        </p:nvSpPr>
        <p:spPr>
          <a:xfrm>
            <a:off x="302281" y="85515"/>
            <a:ext cx="110515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venir Next LT Pro" panose="020B0504020202020204" pitchFamily="34" charset="0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bg2">
                    <a:lumMod val="25000"/>
                  </a:schemeClr>
                </a:solidFill>
              </a:rPr>
              <a:t>Femtec 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</a:rPr>
              <a:t>Career-Building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</a:rPr>
              <a:t>Programme</a:t>
            </a:r>
            <a:endParaRPr lang="de-DE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6D727623-DEB6-4819-4D12-ED5ECE568E28}"/>
              </a:ext>
            </a:extLst>
          </p:cNvPr>
          <p:cNvSpPr/>
          <p:nvPr/>
        </p:nvSpPr>
        <p:spPr>
          <a:xfrm>
            <a:off x="838200" y="1427447"/>
            <a:ext cx="540141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FEMTEC ist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kostenloses Workshopprogramm mit exklusiven Einblicken in Unternehmen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ein Jahr studienbegleitend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FEMTEC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richtet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sich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Frauen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MINT-Studium (Master und ab 4.FS Bachelor)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Deutschkenntnisse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vorausgesetzt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FEMTEC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bietet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i="0" dirty="0">
                <a:solidFill>
                  <a:srgbClr val="1A181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Orientierung für den Karriereweg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Netzwerk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Unternehmen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und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anderen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MINT-Frauen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Wegbereitung zu einer erfüllenden beruflichen Laufbahn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Safe Space für persönliche Entwicklung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ünfeck 6">
            <a:extLst>
              <a:ext uri="{FF2B5EF4-FFF2-40B4-BE49-F238E27FC236}">
                <a16:creationId xmlns:a16="http://schemas.microsoft.com/office/drawing/2014/main" id="{099F8633-3329-9D9F-21CF-C307ACAE28AB}"/>
              </a:ext>
            </a:extLst>
          </p:cNvPr>
          <p:cNvSpPr/>
          <p:nvPr/>
        </p:nvSpPr>
        <p:spPr>
          <a:xfrm>
            <a:off x="8416952" y="-1307365"/>
            <a:ext cx="2493818" cy="2614730"/>
          </a:xfrm>
          <a:prstGeom prst="pentagon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4D2F473C-CD57-AA52-6326-0795DA8F83AB}"/>
              </a:ext>
            </a:extLst>
          </p:cNvPr>
          <p:cNvSpPr txBox="1"/>
          <p:nvPr/>
        </p:nvSpPr>
        <p:spPr>
          <a:xfrm>
            <a:off x="8910362" y="345222"/>
            <a:ext cx="1654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Bewerben bis</a:t>
            </a:r>
          </a:p>
          <a:p>
            <a:pPr algn="ctr"/>
            <a:r>
              <a:rPr lang="de-DE" dirty="0"/>
              <a:t>12.7.!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10A4501-02CC-7D7E-6B36-595858937F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8016" y="-14582"/>
            <a:ext cx="1393984" cy="139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907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Benutzerdefiniert 1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Breitbild</PresentationFormat>
  <Paragraphs>18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Aptos</vt:lpstr>
      <vt:lpstr>Arial</vt:lpstr>
      <vt:lpstr>Avenir Next LT Pro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Gesa Hoch</dc:creator>
  <cp:lastModifiedBy>Schmaltz, Franziska (IRM)</cp:lastModifiedBy>
  <cp:revision>13</cp:revision>
  <dcterms:created xsi:type="dcterms:W3CDTF">2024-03-04T07:28:03Z</dcterms:created>
  <dcterms:modified xsi:type="dcterms:W3CDTF">2026-06-25T06:25:46Z</dcterms:modified>
</cp:coreProperties>
</file>