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60700" cy="3959225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C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49" autoAdjust="0"/>
    <p:restoredTop sz="94660"/>
  </p:normalViewPr>
  <p:slideViewPr>
    <p:cSldViewPr snapToGrid="0">
      <p:cViewPr varScale="1">
        <p:scale>
          <a:sx n="194" d="100"/>
          <a:sy n="194" d="100"/>
        </p:scale>
        <p:origin x="328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647957"/>
            <a:ext cx="2601595" cy="1378397"/>
          </a:xfrm>
        </p:spPr>
        <p:txBody>
          <a:bodyPr anchor="b"/>
          <a:lstStyle>
            <a:lvl1pPr algn="ctr">
              <a:defRPr sz="200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2079510"/>
            <a:ext cx="2295525" cy="955896"/>
          </a:xfrm>
        </p:spPr>
        <p:txBody>
          <a:bodyPr/>
          <a:lstStyle>
            <a:lvl1pPr marL="0" indent="0" algn="ctr">
              <a:buNone/>
              <a:defRPr sz="803"/>
            </a:lvl1pPr>
            <a:lvl2pPr marL="153025" indent="0" algn="ctr">
              <a:buNone/>
              <a:defRPr sz="669"/>
            </a:lvl2pPr>
            <a:lvl3pPr marL="306050" indent="0" algn="ctr">
              <a:buNone/>
              <a:defRPr sz="602"/>
            </a:lvl3pPr>
            <a:lvl4pPr marL="459075" indent="0" algn="ctr">
              <a:buNone/>
              <a:defRPr sz="536"/>
            </a:lvl4pPr>
            <a:lvl5pPr marL="612099" indent="0" algn="ctr">
              <a:buNone/>
              <a:defRPr sz="536"/>
            </a:lvl5pPr>
            <a:lvl6pPr marL="765124" indent="0" algn="ctr">
              <a:buNone/>
              <a:defRPr sz="536"/>
            </a:lvl6pPr>
            <a:lvl7pPr marL="918149" indent="0" algn="ctr">
              <a:buNone/>
              <a:defRPr sz="536"/>
            </a:lvl7pPr>
            <a:lvl8pPr marL="1071174" indent="0" algn="ctr">
              <a:buNone/>
              <a:defRPr sz="536"/>
            </a:lvl8pPr>
            <a:lvl9pPr marL="1224199" indent="0" algn="ctr">
              <a:buNone/>
              <a:defRPr sz="536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8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1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210792"/>
            <a:ext cx="659963" cy="335526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210792"/>
            <a:ext cx="1941632" cy="335526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96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767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987058"/>
            <a:ext cx="2639854" cy="1646927"/>
          </a:xfrm>
        </p:spPr>
        <p:txBody>
          <a:bodyPr anchor="b"/>
          <a:lstStyle>
            <a:lvl1pPr>
              <a:defRPr sz="200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2649566"/>
            <a:ext cx="2639854" cy="866080"/>
          </a:xfrm>
        </p:spPr>
        <p:txBody>
          <a:bodyPr/>
          <a:lstStyle>
            <a:lvl1pPr marL="0" indent="0">
              <a:buNone/>
              <a:defRPr sz="803">
                <a:solidFill>
                  <a:schemeClr val="tx1"/>
                </a:solidFill>
              </a:defRPr>
            </a:lvl1pPr>
            <a:lvl2pPr marL="153025" indent="0">
              <a:buNone/>
              <a:defRPr sz="669">
                <a:solidFill>
                  <a:schemeClr val="tx1">
                    <a:tint val="75000"/>
                  </a:schemeClr>
                </a:solidFill>
              </a:defRPr>
            </a:lvl2pPr>
            <a:lvl3pPr marL="306050" indent="0">
              <a:buNone/>
              <a:defRPr sz="602">
                <a:solidFill>
                  <a:schemeClr val="tx1">
                    <a:tint val="75000"/>
                  </a:schemeClr>
                </a:solidFill>
              </a:defRPr>
            </a:lvl3pPr>
            <a:lvl4pPr marL="459075" indent="0">
              <a:buNone/>
              <a:defRPr sz="536">
                <a:solidFill>
                  <a:schemeClr val="tx1">
                    <a:tint val="75000"/>
                  </a:schemeClr>
                </a:solidFill>
              </a:defRPr>
            </a:lvl4pPr>
            <a:lvl5pPr marL="612099" indent="0">
              <a:buNone/>
              <a:defRPr sz="536">
                <a:solidFill>
                  <a:schemeClr val="tx1">
                    <a:tint val="75000"/>
                  </a:schemeClr>
                </a:solidFill>
              </a:defRPr>
            </a:lvl5pPr>
            <a:lvl6pPr marL="765124" indent="0">
              <a:buNone/>
              <a:defRPr sz="536">
                <a:solidFill>
                  <a:schemeClr val="tx1">
                    <a:tint val="75000"/>
                  </a:schemeClr>
                </a:solidFill>
              </a:defRPr>
            </a:lvl6pPr>
            <a:lvl7pPr marL="918149" indent="0">
              <a:buNone/>
              <a:defRPr sz="536">
                <a:solidFill>
                  <a:schemeClr val="tx1">
                    <a:tint val="75000"/>
                  </a:schemeClr>
                </a:solidFill>
              </a:defRPr>
            </a:lvl7pPr>
            <a:lvl8pPr marL="1071174" indent="0">
              <a:buNone/>
              <a:defRPr sz="536">
                <a:solidFill>
                  <a:schemeClr val="tx1">
                    <a:tint val="75000"/>
                  </a:schemeClr>
                </a:solidFill>
              </a:defRPr>
            </a:lvl8pPr>
            <a:lvl9pPr marL="1224199" indent="0">
              <a:buNone/>
              <a:defRPr sz="5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28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1053960"/>
            <a:ext cx="1300798" cy="251209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1053960"/>
            <a:ext cx="1300798" cy="251209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753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210793"/>
            <a:ext cx="2639854" cy="7652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970560"/>
            <a:ext cx="1294819" cy="475657"/>
          </a:xfrm>
        </p:spPr>
        <p:txBody>
          <a:bodyPr anchor="b"/>
          <a:lstStyle>
            <a:lvl1pPr marL="0" indent="0">
              <a:buNone/>
              <a:defRPr sz="803" b="1"/>
            </a:lvl1pPr>
            <a:lvl2pPr marL="153025" indent="0">
              <a:buNone/>
              <a:defRPr sz="669" b="1"/>
            </a:lvl2pPr>
            <a:lvl3pPr marL="306050" indent="0">
              <a:buNone/>
              <a:defRPr sz="602" b="1"/>
            </a:lvl3pPr>
            <a:lvl4pPr marL="459075" indent="0">
              <a:buNone/>
              <a:defRPr sz="536" b="1"/>
            </a:lvl4pPr>
            <a:lvl5pPr marL="612099" indent="0">
              <a:buNone/>
              <a:defRPr sz="536" b="1"/>
            </a:lvl5pPr>
            <a:lvl6pPr marL="765124" indent="0">
              <a:buNone/>
              <a:defRPr sz="536" b="1"/>
            </a:lvl6pPr>
            <a:lvl7pPr marL="918149" indent="0">
              <a:buNone/>
              <a:defRPr sz="536" b="1"/>
            </a:lvl7pPr>
            <a:lvl8pPr marL="1071174" indent="0">
              <a:buNone/>
              <a:defRPr sz="536" b="1"/>
            </a:lvl8pPr>
            <a:lvl9pPr marL="1224199" indent="0">
              <a:buNone/>
              <a:defRPr sz="53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1446217"/>
            <a:ext cx="1294819" cy="212716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970560"/>
            <a:ext cx="1301196" cy="475657"/>
          </a:xfrm>
        </p:spPr>
        <p:txBody>
          <a:bodyPr anchor="b"/>
          <a:lstStyle>
            <a:lvl1pPr marL="0" indent="0">
              <a:buNone/>
              <a:defRPr sz="803" b="1"/>
            </a:lvl1pPr>
            <a:lvl2pPr marL="153025" indent="0">
              <a:buNone/>
              <a:defRPr sz="669" b="1"/>
            </a:lvl2pPr>
            <a:lvl3pPr marL="306050" indent="0">
              <a:buNone/>
              <a:defRPr sz="602" b="1"/>
            </a:lvl3pPr>
            <a:lvl4pPr marL="459075" indent="0">
              <a:buNone/>
              <a:defRPr sz="536" b="1"/>
            </a:lvl4pPr>
            <a:lvl5pPr marL="612099" indent="0">
              <a:buNone/>
              <a:defRPr sz="536" b="1"/>
            </a:lvl5pPr>
            <a:lvl6pPr marL="765124" indent="0">
              <a:buNone/>
              <a:defRPr sz="536" b="1"/>
            </a:lvl6pPr>
            <a:lvl7pPr marL="918149" indent="0">
              <a:buNone/>
              <a:defRPr sz="536" b="1"/>
            </a:lvl7pPr>
            <a:lvl8pPr marL="1071174" indent="0">
              <a:buNone/>
              <a:defRPr sz="536" b="1"/>
            </a:lvl8pPr>
            <a:lvl9pPr marL="1224199" indent="0">
              <a:buNone/>
              <a:defRPr sz="53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1446217"/>
            <a:ext cx="1301196" cy="212716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34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38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093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263948"/>
            <a:ext cx="987155" cy="923819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570056"/>
            <a:ext cx="1549479" cy="2813616"/>
          </a:xfrm>
        </p:spPr>
        <p:txBody>
          <a:bodyPr/>
          <a:lstStyle>
            <a:lvl1pPr>
              <a:defRPr sz="1071"/>
            </a:lvl1pPr>
            <a:lvl2pPr>
              <a:defRPr sz="937"/>
            </a:lvl2pPr>
            <a:lvl3pPr>
              <a:defRPr sz="803"/>
            </a:lvl3pPr>
            <a:lvl4pPr>
              <a:defRPr sz="669"/>
            </a:lvl4pPr>
            <a:lvl5pPr>
              <a:defRPr sz="669"/>
            </a:lvl5pPr>
            <a:lvl6pPr>
              <a:defRPr sz="669"/>
            </a:lvl6pPr>
            <a:lvl7pPr>
              <a:defRPr sz="669"/>
            </a:lvl7pPr>
            <a:lvl8pPr>
              <a:defRPr sz="669"/>
            </a:lvl8pPr>
            <a:lvl9pPr>
              <a:defRPr sz="66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1187768"/>
            <a:ext cx="987155" cy="2200486"/>
          </a:xfrm>
        </p:spPr>
        <p:txBody>
          <a:bodyPr/>
          <a:lstStyle>
            <a:lvl1pPr marL="0" indent="0">
              <a:buNone/>
              <a:defRPr sz="536"/>
            </a:lvl1pPr>
            <a:lvl2pPr marL="153025" indent="0">
              <a:buNone/>
              <a:defRPr sz="469"/>
            </a:lvl2pPr>
            <a:lvl3pPr marL="306050" indent="0">
              <a:buNone/>
              <a:defRPr sz="402"/>
            </a:lvl3pPr>
            <a:lvl4pPr marL="459075" indent="0">
              <a:buNone/>
              <a:defRPr sz="335"/>
            </a:lvl4pPr>
            <a:lvl5pPr marL="612099" indent="0">
              <a:buNone/>
              <a:defRPr sz="335"/>
            </a:lvl5pPr>
            <a:lvl6pPr marL="765124" indent="0">
              <a:buNone/>
              <a:defRPr sz="335"/>
            </a:lvl6pPr>
            <a:lvl7pPr marL="918149" indent="0">
              <a:buNone/>
              <a:defRPr sz="335"/>
            </a:lvl7pPr>
            <a:lvl8pPr marL="1071174" indent="0">
              <a:buNone/>
              <a:defRPr sz="335"/>
            </a:lvl8pPr>
            <a:lvl9pPr marL="1224199" indent="0">
              <a:buNone/>
              <a:defRPr sz="33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50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263948"/>
            <a:ext cx="987155" cy="923819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570056"/>
            <a:ext cx="1549479" cy="2813616"/>
          </a:xfrm>
        </p:spPr>
        <p:txBody>
          <a:bodyPr anchor="t"/>
          <a:lstStyle>
            <a:lvl1pPr marL="0" indent="0">
              <a:buNone/>
              <a:defRPr sz="1071"/>
            </a:lvl1pPr>
            <a:lvl2pPr marL="153025" indent="0">
              <a:buNone/>
              <a:defRPr sz="937"/>
            </a:lvl2pPr>
            <a:lvl3pPr marL="306050" indent="0">
              <a:buNone/>
              <a:defRPr sz="803"/>
            </a:lvl3pPr>
            <a:lvl4pPr marL="459075" indent="0">
              <a:buNone/>
              <a:defRPr sz="669"/>
            </a:lvl4pPr>
            <a:lvl5pPr marL="612099" indent="0">
              <a:buNone/>
              <a:defRPr sz="669"/>
            </a:lvl5pPr>
            <a:lvl6pPr marL="765124" indent="0">
              <a:buNone/>
              <a:defRPr sz="669"/>
            </a:lvl6pPr>
            <a:lvl7pPr marL="918149" indent="0">
              <a:buNone/>
              <a:defRPr sz="669"/>
            </a:lvl7pPr>
            <a:lvl8pPr marL="1071174" indent="0">
              <a:buNone/>
              <a:defRPr sz="669"/>
            </a:lvl8pPr>
            <a:lvl9pPr marL="1224199" indent="0">
              <a:buNone/>
              <a:defRPr sz="66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1187768"/>
            <a:ext cx="987155" cy="2200486"/>
          </a:xfrm>
        </p:spPr>
        <p:txBody>
          <a:bodyPr/>
          <a:lstStyle>
            <a:lvl1pPr marL="0" indent="0">
              <a:buNone/>
              <a:defRPr sz="536"/>
            </a:lvl1pPr>
            <a:lvl2pPr marL="153025" indent="0">
              <a:buNone/>
              <a:defRPr sz="469"/>
            </a:lvl2pPr>
            <a:lvl3pPr marL="306050" indent="0">
              <a:buNone/>
              <a:defRPr sz="402"/>
            </a:lvl3pPr>
            <a:lvl4pPr marL="459075" indent="0">
              <a:buNone/>
              <a:defRPr sz="335"/>
            </a:lvl4pPr>
            <a:lvl5pPr marL="612099" indent="0">
              <a:buNone/>
              <a:defRPr sz="335"/>
            </a:lvl5pPr>
            <a:lvl6pPr marL="765124" indent="0">
              <a:buNone/>
              <a:defRPr sz="335"/>
            </a:lvl6pPr>
            <a:lvl7pPr marL="918149" indent="0">
              <a:buNone/>
              <a:defRPr sz="335"/>
            </a:lvl7pPr>
            <a:lvl8pPr marL="1071174" indent="0">
              <a:buNone/>
              <a:defRPr sz="335"/>
            </a:lvl8pPr>
            <a:lvl9pPr marL="1224199" indent="0">
              <a:buNone/>
              <a:defRPr sz="33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560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210793"/>
            <a:ext cx="2639854" cy="76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1053960"/>
            <a:ext cx="2639854" cy="2512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3669616"/>
            <a:ext cx="688658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7FD17-5EEE-4BF8-804A-B0B20BCB84FB}" type="datetimeFigureOut">
              <a:rPr lang="de-DE" smtClean="0"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3669616"/>
            <a:ext cx="1032986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3669616"/>
            <a:ext cx="688658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13C82-6BE3-40E1-9A76-09DA02A59D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27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6050" rtl="0" eaLnBrk="1" latinLnBrk="0" hangingPunct="1">
        <a:lnSpc>
          <a:spcPct val="90000"/>
        </a:lnSpc>
        <a:spcBef>
          <a:spcPct val="0"/>
        </a:spcBef>
        <a:buNone/>
        <a:defRPr sz="14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12" indent="-76512" algn="l" defTabSz="306050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1pPr>
      <a:lvl2pPr marL="22953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803" kern="1200">
          <a:solidFill>
            <a:schemeClr val="tx1"/>
          </a:solidFill>
          <a:latin typeface="+mn-lt"/>
          <a:ea typeface="+mn-ea"/>
          <a:cs typeface="+mn-cs"/>
        </a:defRPr>
      </a:lvl2pPr>
      <a:lvl3pPr marL="382562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69" kern="1200">
          <a:solidFill>
            <a:schemeClr val="tx1"/>
          </a:solidFill>
          <a:latin typeface="+mn-lt"/>
          <a:ea typeface="+mn-ea"/>
          <a:cs typeface="+mn-cs"/>
        </a:defRPr>
      </a:lvl3pPr>
      <a:lvl4pPr marL="53558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4pPr>
      <a:lvl5pPr marL="688612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5pPr>
      <a:lvl6pPr marL="84163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6pPr>
      <a:lvl7pPr marL="994661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7pPr>
      <a:lvl8pPr marL="1147686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8pPr>
      <a:lvl9pPr marL="1300711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1pPr>
      <a:lvl2pPr marL="153025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2pPr>
      <a:lvl3pPr marL="306050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3pPr>
      <a:lvl4pPr marL="459075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4pPr>
      <a:lvl5pPr marL="61209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5pPr>
      <a:lvl6pPr marL="765124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6pPr>
      <a:lvl7pPr marL="91814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7pPr>
      <a:lvl8pPr marL="1071174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8pPr>
      <a:lvl9pPr marL="122419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g-kandel.de/vg_kandel/News/Stellenausschreibung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2980930B-A1ED-404E-937C-76394F5C022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213" y="3531398"/>
            <a:ext cx="379607" cy="356994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96BD8D9F-FA29-495C-B2FD-6DC569193742}"/>
              </a:ext>
            </a:extLst>
          </p:cNvPr>
          <p:cNvSpPr txBox="1"/>
          <p:nvPr/>
        </p:nvSpPr>
        <p:spPr>
          <a:xfrm>
            <a:off x="0" y="3518266"/>
            <a:ext cx="2665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600" dirty="0">
                <a:solidFill>
                  <a:schemeClr val="bg1"/>
                </a:solidFill>
              </a:rPr>
              <a:t>Nähere Informationen auf der Homepage:</a:t>
            </a:r>
          </a:p>
          <a:p>
            <a:pPr algn="r"/>
            <a:r>
              <a:rPr lang="de-DE" sz="600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www.vg-kandel.de</a:t>
            </a:r>
            <a:r>
              <a:rPr lang="de-DE" sz="600" dirty="0">
                <a:solidFill>
                  <a:schemeClr val="bg1"/>
                </a:solidFill>
              </a:rPr>
              <a:t>  / News  / Stellenausschreibungen</a:t>
            </a:r>
          </a:p>
          <a:p>
            <a:pPr algn="r"/>
            <a:r>
              <a:rPr lang="de-DE" sz="600" dirty="0">
                <a:solidFill>
                  <a:schemeClr val="bg1"/>
                </a:solidFill>
              </a:rPr>
              <a:t>oder scannen Sie den QR-Code.</a:t>
            </a:r>
          </a:p>
          <a:p>
            <a:endParaRPr lang="de-DE" dirty="0"/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F9C80EA2-0236-43FF-8ED1-5FFE382C3599}"/>
              </a:ext>
            </a:extLst>
          </p:cNvPr>
          <p:cNvSpPr/>
          <p:nvPr/>
        </p:nvSpPr>
        <p:spPr>
          <a:xfrm>
            <a:off x="70970" y="1174147"/>
            <a:ext cx="2933850" cy="2308089"/>
          </a:xfrm>
          <a:prstGeom prst="roundRect">
            <a:avLst/>
          </a:prstGeom>
          <a:gradFill flip="none" rotWithShape="1">
            <a:gsLst>
              <a:gs pos="22000">
                <a:schemeClr val="accent5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Die </a:t>
            </a:r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Verbandsgemeinde Kandel 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hat </a:t>
            </a:r>
          </a:p>
          <a:p>
            <a:pPr algn="ctr"/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folgende Stelle </a:t>
            </a:r>
          </a:p>
          <a:p>
            <a:pPr algn="ctr"/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zum </a:t>
            </a:r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01.07.2026 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zu besetzen: </a:t>
            </a:r>
          </a:p>
          <a:p>
            <a:pPr algn="ctr"/>
            <a:endParaRPr lang="de-DE" sz="4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de-DE" sz="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Sachgebietsleitung Facility Management (m/w/d)</a:t>
            </a:r>
            <a:endParaRPr lang="de-DE" sz="2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DE" sz="7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Vergütung: 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bis EG 11 TVöD</a:t>
            </a:r>
          </a:p>
          <a:p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Jahresbrutto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: 54.027,40 € - 80.058,02 €, </a:t>
            </a:r>
            <a:r>
              <a:rPr lang="de-DE" sz="5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 nach Stufenzuordnung</a:t>
            </a:r>
          </a:p>
          <a:p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Beschäftigungsdauer: 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unbefristet</a:t>
            </a:r>
          </a:p>
          <a:p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Beschäftigungsumfang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: Vollzeit	</a:t>
            </a:r>
          </a:p>
          <a:p>
            <a:r>
              <a:rPr lang="de-DE" sz="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Bewerbungsfrist:</a:t>
            </a:r>
            <a:r>
              <a:rPr lang="de-DE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01.02.2026</a:t>
            </a:r>
          </a:p>
          <a:p>
            <a:endParaRPr lang="de-DE" sz="7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DE" sz="3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DE" sz="1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Eine interessante und abwechslungsreiche Tätigkeit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Ein motiviertes Team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Standortsicherheit im Gebiet der Verbandsgemeinde Kandel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Fort- und Weiterbildungsangebote sowie gesundheitsfördernde Maßnahmen im Rahmen des Arbeitsschutzes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Homeoffice</a:t>
            </a:r>
          </a:p>
          <a:p>
            <a:pPr marL="628650" lvl="1" indent="-171450">
              <a:buFontTx/>
              <a:buChar char="-"/>
            </a:pPr>
            <a:endParaRPr lang="de-DE" sz="6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C40473C9-BE31-4B6A-B964-FC138CA38C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007"/>
            <a:ext cx="3060700" cy="1295992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FA84D323-3630-43C9-ABE9-0F2A93D3049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93" y="1031992"/>
            <a:ext cx="426344" cy="488151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3D8006D0-B404-4020-A410-EB06B46E0B0C}"/>
              </a:ext>
            </a:extLst>
          </p:cNvPr>
          <p:cNvSpPr txBox="1"/>
          <p:nvPr/>
        </p:nvSpPr>
        <p:spPr>
          <a:xfrm rot="16200000">
            <a:off x="28645" y="2715469"/>
            <a:ext cx="11070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WAS WIR BIETEN:</a:t>
            </a:r>
          </a:p>
        </p:txBody>
      </p:sp>
    </p:spTree>
    <p:extLst>
      <p:ext uri="{BB962C8B-B14F-4D97-AF65-F5344CB8AC3E}">
        <p14:creationId xmlns:p14="http://schemas.microsoft.com/office/powerpoint/2010/main" val="1228415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98</Words>
  <Application>Microsoft Office PowerPoint</Application>
  <PresentationFormat>Benutzerdefiniert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Weiss, Juergen</dc:creator>
  <cp:lastModifiedBy>Treiling, Adrienne</cp:lastModifiedBy>
  <cp:revision>32</cp:revision>
  <cp:lastPrinted>2025-05-06T13:28:01Z</cp:lastPrinted>
  <dcterms:created xsi:type="dcterms:W3CDTF">2025-03-04T08:37:10Z</dcterms:created>
  <dcterms:modified xsi:type="dcterms:W3CDTF">2026-01-12T11:14:50Z</dcterms:modified>
</cp:coreProperties>
</file>